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9" r:id="rId2"/>
    <p:sldId id="337" r:id="rId3"/>
    <p:sldId id="336" r:id="rId4"/>
    <p:sldId id="335" r:id="rId5"/>
    <p:sldId id="334" r:id="rId6"/>
    <p:sldId id="333" r:id="rId7"/>
    <p:sldId id="331" r:id="rId8"/>
    <p:sldId id="332" r:id="rId9"/>
    <p:sldId id="329" r:id="rId10"/>
    <p:sldId id="328" r:id="rId11"/>
    <p:sldId id="327" r:id="rId12"/>
    <p:sldId id="325" r:id="rId13"/>
    <p:sldId id="314" r:id="rId14"/>
    <p:sldId id="326" r:id="rId15"/>
    <p:sldId id="315" r:id="rId16"/>
    <p:sldId id="313" r:id="rId17"/>
    <p:sldId id="303" r:id="rId18"/>
    <p:sldId id="305" r:id="rId19"/>
    <p:sldId id="311" r:id="rId20"/>
    <p:sldId id="312" r:id="rId21"/>
    <p:sldId id="304" r:id="rId22"/>
    <p:sldId id="310" r:id="rId23"/>
    <p:sldId id="301" r:id="rId24"/>
    <p:sldId id="309" r:id="rId25"/>
    <p:sldId id="302" r:id="rId26"/>
    <p:sldId id="308" r:id="rId27"/>
    <p:sldId id="300" r:id="rId28"/>
    <p:sldId id="307" r:id="rId29"/>
    <p:sldId id="299" r:id="rId30"/>
    <p:sldId id="306" r:id="rId31"/>
    <p:sldId id="298" r:id="rId32"/>
    <p:sldId id="297" r:id="rId33"/>
    <p:sldId id="296" r:id="rId34"/>
    <p:sldId id="295" r:id="rId35"/>
    <p:sldId id="294" r:id="rId36"/>
    <p:sldId id="293" r:id="rId37"/>
    <p:sldId id="292" r:id="rId38"/>
    <p:sldId id="276" r:id="rId39"/>
    <p:sldId id="286" r:id="rId40"/>
    <p:sldId id="285" r:id="rId41"/>
    <p:sldId id="284" r:id="rId42"/>
    <p:sldId id="288" r:id="rId43"/>
    <p:sldId id="290" r:id="rId44"/>
    <p:sldId id="291" r:id="rId45"/>
    <p:sldId id="338" r:id="rId46"/>
    <p:sldId id="283" r:id="rId47"/>
    <p:sldId id="282" r:id="rId48"/>
    <p:sldId id="281" r:id="rId49"/>
    <p:sldId id="273" r:id="rId50"/>
    <p:sldId id="274" r:id="rId51"/>
    <p:sldId id="280" r:id="rId52"/>
    <p:sldId id="278" r:id="rId53"/>
    <p:sldId id="275" r:id="rId54"/>
    <p:sldId id="279" r:id="rId55"/>
    <p:sldId id="277" r:id="rId56"/>
    <p:sldId id="272" r:id="rId57"/>
    <p:sldId id="269" r:id="rId58"/>
    <p:sldId id="270" r:id="rId59"/>
    <p:sldId id="271" r:id="rId60"/>
    <p:sldId id="267" r:id="rId61"/>
    <p:sldId id="268" r:id="rId62"/>
    <p:sldId id="324" r:id="rId63"/>
    <p:sldId id="260" r:id="rId64"/>
    <p:sldId id="261" r:id="rId65"/>
    <p:sldId id="256" r:id="rId66"/>
    <p:sldId id="257" r:id="rId67"/>
    <p:sldId id="258" r:id="rId68"/>
    <p:sldId id="262" r:id="rId69"/>
    <p:sldId id="263" r:id="rId70"/>
    <p:sldId id="265" r:id="rId71"/>
    <p:sldId id="264" r:id="rId72"/>
    <p:sldId id="316" r:id="rId73"/>
    <p:sldId id="317" r:id="rId74"/>
    <p:sldId id="318" r:id="rId75"/>
    <p:sldId id="319" r:id="rId76"/>
    <p:sldId id="320" r:id="rId77"/>
    <p:sldId id="321" r:id="rId78"/>
    <p:sldId id="322" r:id="rId79"/>
    <p:sldId id="323" r:id="rId80"/>
    <p:sldId id="266"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99"/>
    <a:srgbClr val="000000"/>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5"/>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11/24/2019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a:t>
            </a:fld>
            <a:endParaRPr lang="en-US"/>
          </a:p>
        </p:txBody>
      </p:sp>
    </p:spTree>
    <p:extLst>
      <p:ext uri="{BB962C8B-B14F-4D97-AF65-F5344CB8AC3E}">
        <p14:creationId xmlns:p14="http://schemas.microsoft.com/office/powerpoint/2010/main" val="2094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8</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9</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13</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35</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41</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50</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53</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55</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29.png"/><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_rels/slide12.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svg"/><Relationship Id="rId21" Type="http://schemas.openxmlformats.org/officeDocument/2006/relationships/image" Target="../media/image50.sv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svg"/><Relationship Id="rId50" Type="http://schemas.openxmlformats.org/officeDocument/2006/relationships/image" Target="../media/image79.png"/><Relationship Id="rId55" Type="http://schemas.openxmlformats.org/officeDocument/2006/relationships/image" Target="../media/image84.svg"/><Relationship Id="rId7" Type="http://schemas.openxmlformats.org/officeDocument/2006/relationships/image" Target="../media/image36.svg"/><Relationship Id="rId2" Type="http://schemas.openxmlformats.org/officeDocument/2006/relationships/image" Target="../media/image31.png"/><Relationship Id="rId16" Type="http://schemas.openxmlformats.org/officeDocument/2006/relationships/image" Target="../media/image45.png"/><Relationship Id="rId29" Type="http://schemas.openxmlformats.org/officeDocument/2006/relationships/image" Target="../media/image58.svg"/><Relationship Id="rId11" Type="http://schemas.openxmlformats.org/officeDocument/2006/relationships/image" Target="../media/image40.sv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svg"/><Relationship Id="rId40" Type="http://schemas.openxmlformats.org/officeDocument/2006/relationships/image" Target="../media/image69.png"/><Relationship Id="rId45" Type="http://schemas.openxmlformats.org/officeDocument/2006/relationships/image" Target="../media/image74.svg"/><Relationship Id="rId53" Type="http://schemas.openxmlformats.org/officeDocument/2006/relationships/image" Target="../media/image82.svg"/><Relationship Id="rId5" Type="http://schemas.openxmlformats.org/officeDocument/2006/relationships/image" Target="../media/image34.svg"/><Relationship Id="rId10" Type="http://schemas.openxmlformats.org/officeDocument/2006/relationships/image" Target="../media/image39.png"/><Relationship Id="rId19" Type="http://schemas.openxmlformats.org/officeDocument/2006/relationships/image" Target="../media/image48.svg"/><Relationship Id="rId31" Type="http://schemas.openxmlformats.org/officeDocument/2006/relationships/image" Target="../media/image60.svg"/><Relationship Id="rId44" Type="http://schemas.openxmlformats.org/officeDocument/2006/relationships/image" Target="../media/image73.png"/><Relationship Id="rId52" Type="http://schemas.openxmlformats.org/officeDocument/2006/relationships/image" Target="../media/image81.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 Id="rId30" Type="http://schemas.openxmlformats.org/officeDocument/2006/relationships/image" Target="../media/image59.png"/><Relationship Id="rId35" Type="http://schemas.openxmlformats.org/officeDocument/2006/relationships/image" Target="../media/image64.svg"/><Relationship Id="rId43" Type="http://schemas.openxmlformats.org/officeDocument/2006/relationships/image" Target="../media/image72.svg"/><Relationship Id="rId48" Type="http://schemas.openxmlformats.org/officeDocument/2006/relationships/image" Target="../media/image77.png"/><Relationship Id="rId8" Type="http://schemas.openxmlformats.org/officeDocument/2006/relationships/image" Target="../media/image37.png"/><Relationship Id="rId51" Type="http://schemas.openxmlformats.org/officeDocument/2006/relationships/image" Target="../media/image80.svg"/><Relationship Id="rId3" Type="http://schemas.openxmlformats.org/officeDocument/2006/relationships/image" Target="../media/image32.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33" Type="http://schemas.openxmlformats.org/officeDocument/2006/relationships/image" Target="../media/image62.sv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svg"/><Relationship Id="rId54"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35.png"/><Relationship Id="rId15" Type="http://schemas.openxmlformats.org/officeDocument/2006/relationships/image" Target="../media/image44.svg"/><Relationship Id="rId23" Type="http://schemas.openxmlformats.org/officeDocument/2006/relationships/image" Target="../media/image52.sv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svg"/></Relationships>
</file>

<file path=ppt/slides/_rels/slide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4.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5.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0.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6.tiff"/><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0.png"/><Relationship Id="rId9" Type="http://schemas.openxmlformats.org/officeDocument/2006/relationships/image" Target="../media/image90.png"/><Relationship Id="rId14"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47.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31.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5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20.png"/><Relationship Id="rId9" Type="http://schemas.openxmlformats.org/officeDocument/2006/relationships/image" Target="../media/image311.png"/></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401.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55.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20.png"/><Relationship Id="rId9" Type="http://schemas.openxmlformats.org/officeDocument/2006/relationships/image" Target="../media/image451.png"/></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64.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6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6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67.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8.png"/><Relationship Id="rId7" Type="http://schemas.openxmlformats.org/officeDocument/2006/relationships/image" Target="../media/image243.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26.png"/><Relationship Id="rId4" Type="http://schemas.openxmlformats.org/officeDocument/2006/relationships/image" Target="../media/image218.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2ECBAA-304F-43FF-94CA-7FFC77B85EB7}"/>
              </a:ext>
            </a:extLst>
          </p:cNvPr>
          <p:cNvGrpSpPr/>
          <p:nvPr/>
        </p:nvGrpSpPr>
        <p:grpSpPr>
          <a:xfrm>
            <a:off x="1334364" y="1090221"/>
            <a:ext cx="8234092" cy="4560368"/>
            <a:chOff x="1334364" y="1090221"/>
            <a:chExt cx="8234092" cy="4560368"/>
          </a:xfrm>
        </p:grpSpPr>
        <p:sp>
          <p:nvSpPr>
            <p:cNvPr id="10" name="Rectangle 9">
              <a:extLst>
                <a:ext uri="{FF2B5EF4-FFF2-40B4-BE49-F238E27FC236}">
                  <a16:creationId xmlns:a16="http://schemas.microsoft.com/office/drawing/2014/main" id="{EB878050-4CBA-42CD-9960-E4E8E6F6C959}"/>
                </a:ext>
              </a:extLst>
            </p:cNvPr>
            <p:cNvSpPr/>
            <p:nvPr/>
          </p:nvSpPr>
          <p:spPr>
            <a:xfrm>
              <a:off x="8205815" y="2648639"/>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3083157" y="263013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3083157" y="2211721"/>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1334364" y="1934168"/>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1334364" y="1934168"/>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1473318" y="268236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3094027" y="3258190"/>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3083157" y="3240888"/>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1473318" y="3293119"/>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994711" y="3856121"/>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3083157" y="3851640"/>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1473318" y="3903871"/>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7349687" y="5253502"/>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3083157" y="524425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1473318" y="529648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883313" y="4713042"/>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6166540" y="4713042"/>
              <a:ext cx="318528" cy="194656"/>
            </a:xfrm>
            <a:prstGeom prst="rect">
              <a:avLst/>
            </a:prstGeom>
          </p:spPr>
        </p:pic>
        <p:sp>
          <p:nvSpPr>
            <p:cNvPr id="33" name="TextBox 32">
              <a:extLst>
                <a:ext uri="{FF2B5EF4-FFF2-40B4-BE49-F238E27FC236}">
                  <a16:creationId xmlns:a16="http://schemas.microsoft.com/office/drawing/2014/main" id="{81C0C3BA-9944-4A02-BAE6-C3B7F0FD710C}"/>
                </a:ext>
              </a:extLst>
            </p:cNvPr>
            <p:cNvSpPr txBox="1"/>
            <p:nvPr/>
          </p:nvSpPr>
          <p:spPr>
            <a:xfrm>
              <a:off x="5198757" y="1090221"/>
              <a:ext cx="2254093" cy="400110"/>
            </a:xfrm>
            <a:prstGeom prst="rect">
              <a:avLst/>
            </a:prstGeom>
            <a:noFill/>
          </p:spPr>
          <p:txBody>
            <a:bodyPr wrap="square" rtlCol="0">
              <a:spAutoFit/>
            </a:bodyPr>
            <a:lstStyle/>
            <a:p>
              <a:pPr algn="ctr"/>
              <a:r>
                <a:rPr lang="en-US" sz="2000" dirty="0"/>
                <a:t>Feature vector</a:t>
              </a:r>
            </a:p>
          </p:txBody>
        </p:sp>
        <p:sp>
          <p:nvSpPr>
            <p:cNvPr id="34" name="Left Brace 33">
              <a:extLst>
                <a:ext uri="{FF2B5EF4-FFF2-40B4-BE49-F238E27FC236}">
                  <a16:creationId xmlns:a16="http://schemas.microsoft.com/office/drawing/2014/main" id="{FF04FD91-9E57-4E14-B105-578BFFF3DAF3}"/>
                </a:ext>
              </a:extLst>
            </p:cNvPr>
            <p:cNvSpPr/>
            <p:nvPr/>
          </p:nvSpPr>
          <p:spPr>
            <a:xfrm rot="5400000">
              <a:off x="6151950" y="-1409327"/>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DEE64686-3736-4AD7-A086-630E9563B1B7}"/>
                </a:ext>
              </a:extLst>
            </p:cNvPr>
            <p:cNvSpPr txBox="1"/>
            <p:nvPr/>
          </p:nvSpPr>
          <p:spPr>
            <a:xfrm>
              <a:off x="5320566" y="421062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856066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84DBB-7B00-4E1E-940A-8351FDB5F423}"/>
              </a:ext>
            </a:extLst>
          </p:cNvPr>
          <p:cNvPicPr>
            <a:picLocks noChangeAspect="1"/>
          </p:cNvPicPr>
          <p:nvPr/>
        </p:nvPicPr>
        <p:blipFill>
          <a:blip r:embed="rId2"/>
          <a:stretch>
            <a:fillRect/>
          </a:stretch>
        </p:blipFill>
        <p:spPr>
          <a:xfrm>
            <a:off x="7360006" y="1538812"/>
            <a:ext cx="3329989" cy="3780376"/>
          </a:xfrm>
          <a:prstGeom prst="rect">
            <a:avLst/>
          </a:prstGeom>
        </p:spPr>
      </p:pic>
      <p:pic>
        <p:nvPicPr>
          <p:cNvPr id="5" name="Picture 4">
            <a:extLst>
              <a:ext uri="{FF2B5EF4-FFF2-40B4-BE49-F238E27FC236}">
                <a16:creationId xmlns:a16="http://schemas.microsoft.com/office/drawing/2014/main" id="{C8F2214E-48DB-4ED3-9019-84D3EAA32748}"/>
              </a:ext>
            </a:extLst>
          </p:cNvPr>
          <p:cNvPicPr>
            <a:picLocks noChangeAspect="1"/>
          </p:cNvPicPr>
          <p:nvPr/>
        </p:nvPicPr>
        <p:blipFill>
          <a:blip r:embed="rId3"/>
          <a:stretch>
            <a:fillRect/>
          </a:stretch>
        </p:blipFill>
        <p:spPr>
          <a:xfrm>
            <a:off x="2000780" y="1538812"/>
            <a:ext cx="3560252" cy="3780376"/>
          </a:xfrm>
          <a:prstGeom prst="rect">
            <a:avLst/>
          </a:prstGeom>
        </p:spPr>
      </p:pic>
      <p:sp>
        <p:nvSpPr>
          <p:cNvPr id="6" name="Arrow: Right 5">
            <a:extLst>
              <a:ext uri="{FF2B5EF4-FFF2-40B4-BE49-F238E27FC236}">
                <a16:creationId xmlns:a16="http://schemas.microsoft.com/office/drawing/2014/main" id="{6E7DE7A2-8DA0-4087-8E42-CF09EDC72D20}"/>
              </a:ext>
            </a:extLst>
          </p:cNvPr>
          <p:cNvSpPr/>
          <p:nvPr/>
        </p:nvSpPr>
        <p:spPr>
          <a:xfrm>
            <a:off x="6072465" y="3160336"/>
            <a:ext cx="928540" cy="537327"/>
          </a:xfrm>
          <a:prstGeom prst="rightArrow">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FBF46C9-0526-4777-A20F-2A9881B9B57E}"/>
              </a:ext>
            </a:extLst>
          </p:cNvPr>
          <p:cNvSpPr/>
          <p:nvPr/>
        </p:nvSpPr>
        <p:spPr>
          <a:xfrm>
            <a:off x="4656844" y="1484722"/>
            <a:ext cx="975674"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D0CDC0-409C-401D-8F72-D4277AB29838}"/>
              </a:ext>
            </a:extLst>
          </p:cNvPr>
          <p:cNvSpPr/>
          <p:nvPr/>
        </p:nvSpPr>
        <p:spPr>
          <a:xfrm>
            <a:off x="10089035" y="1484721"/>
            <a:ext cx="671660"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32ADDF-61FC-4AF3-990A-1F3BB266F1E9}"/>
              </a:ext>
            </a:extLst>
          </p:cNvPr>
          <p:cNvCxnSpPr>
            <a:cxnSpLocks/>
            <a:endCxn id="7" idx="0"/>
          </p:cNvCxnSpPr>
          <p:nvPr/>
        </p:nvCxnSpPr>
        <p:spPr>
          <a:xfrm>
            <a:off x="5144681" y="1051089"/>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EAC61D7-8D0F-44FC-A04A-98C07E188F10}"/>
              </a:ext>
            </a:extLst>
          </p:cNvPr>
          <p:cNvCxnSpPr>
            <a:cxnSpLocks/>
          </p:cNvCxnSpPr>
          <p:nvPr/>
        </p:nvCxnSpPr>
        <p:spPr>
          <a:xfrm>
            <a:off x="10425682" y="1051088"/>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8EF51A-6FD9-41B5-A9C4-CD63E9B75D79}"/>
              </a:ext>
            </a:extLst>
          </p:cNvPr>
          <p:cNvCxnSpPr>
            <a:cxnSpLocks/>
          </p:cNvCxnSpPr>
          <p:nvPr/>
        </p:nvCxnSpPr>
        <p:spPr>
          <a:xfrm flipH="1">
            <a:off x="5125829" y="1051088"/>
            <a:ext cx="5319072"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9296AA-50E9-45BB-8FCE-5DD48758B56A}"/>
              </a:ext>
            </a:extLst>
          </p:cNvPr>
          <p:cNvSpPr txBox="1"/>
          <p:nvPr/>
        </p:nvSpPr>
        <p:spPr>
          <a:xfrm>
            <a:off x="2497329"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9" name="TextBox 18">
            <a:extLst>
              <a:ext uri="{FF2B5EF4-FFF2-40B4-BE49-F238E27FC236}">
                <a16:creationId xmlns:a16="http://schemas.microsoft.com/office/drawing/2014/main" id="{EB79ACCC-5934-4FA0-935A-79E729392E3A}"/>
              </a:ext>
            </a:extLst>
          </p:cNvPr>
          <p:cNvSpPr txBox="1"/>
          <p:nvPr/>
        </p:nvSpPr>
        <p:spPr>
          <a:xfrm>
            <a:off x="8106078"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9269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71AE6-AB01-4515-89E0-80EBEEBDF57B}"/>
              </a:ext>
            </a:extLst>
          </p:cNvPr>
          <p:cNvPicPr>
            <a:picLocks noChangeAspect="1"/>
          </p:cNvPicPr>
          <p:nvPr/>
        </p:nvPicPr>
        <p:blipFill>
          <a:blip r:embed="rId2"/>
          <a:stretch>
            <a:fillRect/>
          </a:stretch>
        </p:blipFill>
        <p:spPr>
          <a:xfrm>
            <a:off x="2438732" y="0"/>
            <a:ext cx="6030859" cy="6858000"/>
          </a:xfrm>
          <a:prstGeom prst="rect">
            <a:avLst/>
          </a:prstGeom>
        </p:spPr>
      </p:pic>
      <p:sp>
        <p:nvSpPr>
          <p:cNvPr id="8" name="TextBox 7">
            <a:extLst>
              <a:ext uri="{FF2B5EF4-FFF2-40B4-BE49-F238E27FC236}">
                <a16:creationId xmlns:a16="http://schemas.microsoft.com/office/drawing/2014/main" id="{FB03B0C3-E746-4959-9B7E-AA7B8DC99F88}"/>
              </a:ext>
            </a:extLst>
          </p:cNvPr>
          <p:cNvSpPr txBox="1"/>
          <p:nvPr/>
        </p:nvSpPr>
        <p:spPr>
          <a:xfrm>
            <a:off x="5406172" y="4612889"/>
            <a:ext cx="2737463"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20522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0438EFF8-F6D6-4A83-9BCA-454BBFDE14F7}"/>
                  </a:ext>
                </a:extLst>
              </p:cNvPr>
              <p:cNvSpPr txBox="1"/>
              <p:nvPr/>
            </p:nvSpPr>
            <p:spPr>
              <a:xfrm>
                <a:off x="249629" y="4386769"/>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p:sp>
            <p:nvSpPr>
              <p:cNvPr id="49" name="TextBox 48">
                <a:extLst>
                  <a:ext uri="{FF2B5EF4-FFF2-40B4-BE49-F238E27FC236}">
                    <a16:creationId xmlns:a16="http://schemas.microsoft.com/office/drawing/2014/main" id="{0438EFF8-F6D6-4A83-9BCA-454BBFDE14F7}"/>
                  </a:ext>
                </a:extLst>
              </p:cNvPr>
              <p:cNvSpPr txBox="1">
                <a:spLocks noRot="1" noChangeAspect="1" noMove="1" noResize="1" noEditPoints="1" noAdjustHandles="1" noChangeArrowheads="1" noChangeShapeType="1" noTextEdit="1"/>
              </p:cNvSpPr>
              <p:nvPr/>
            </p:nvSpPr>
            <p:spPr>
              <a:xfrm>
                <a:off x="249629" y="4386769"/>
                <a:ext cx="2193325" cy="1393010"/>
              </a:xfrm>
              <a:prstGeom prst="rect">
                <a:avLst/>
              </a:prstGeom>
              <a:blipFill>
                <a:blip r:embed="rId2"/>
                <a:stretch>
                  <a:fillRect/>
                </a:stretch>
              </a:blipFill>
            </p:spPr>
            <p:txBody>
              <a:bodyPr/>
              <a:lstStyle/>
              <a:p>
                <a:r>
                  <a:rPr lang="en-US">
                    <a:noFill/>
                  </a:rPr>
                  <a:t> </a:t>
                </a:r>
              </a:p>
            </p:txBody>
          </p:sp>
        </mc:Fallback>
      </mc:AlternateContent>
      <p:grpSp>
        <p:nvGrpSpPr>
          <p:cNvPr id="62" name="Group 61">
            <a:extLst>
              <a:ext uri="{FF2B5EF4-FFF2-40B4-BE49-F238E27FC236}">
                <a16:creationId xmlns:a16="http://schemas.microsoft.com/office/drawing/2014/main" id="{210B8847-8357-4F84-836F-DC30BF0BE41B}"/>
              </a:ext>
            </a:extLst>
          </p:cNvPr>
          <p:cNvGrpSpPr/>
          <p:nvPr/>
        </p:nvGrpSpPr>
        <p:grpSpPr>
          <a:xfrm>
            <a:off x="3152029" y="4488996"/>
            <a:ext cx="880196" cy="707411"/>
            <a:chOff x="3226763" y="4488997"/>
            <a:chExt cx="880196" cy="707411"/>
          </a:xfrm>
        </p:grpSpPr>
        <p:sp>
          <p:nvSpPr>
            <p:cNvPr id="55" name="Arrow: Right 54">
              <a:extLst>
                <a:ext uri="{FF2B5EF4-FFF2-40B4-BE49-F238E27FC236}">
                  <a16:creationId xmlns:a16="http://schemas.microsoft.com/office/drawing/2014/main" id="{9C51811D-07D1-4EA8-AE47-43D021AB8051}"/>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7B8938CD-61C0-4CCE-A2F0-63824AF450EC}"/>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p:sp>
              <p:nvSpPr>
                <p:cNvPr id="56" name="TextBox 55">
                  <a:extLst>
                    <a:ext uri="{FF2B5EF4-FFF2-40B4-BE49-F238E27FC236}">
                      <a16:creationId xmlns:a16="http://schemas.microsoft.com/office/drawing/2014/main" id="{7B8938CD-61C0-4CCE-A2F0-63824AF450EC}"/>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1961" b="-19608"/>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342F3259-61EC-4FE9-8FAE-112A0DDD54FD}"/>
              </a:ext>
            </a:extLst>
          </p:cNvPr>
          <p:cNvGrpSpPr/>
          <p:nvPr/>
        </p:nvGrpSpPr>
        <p:grpSpPr>
          <a:xfrm>
            <a:off x="2275154" y="4014623"/>
            <a:ext cx="766301" cy="2363569"/>
            <a:chOff x="2275154" y="3690473"/>
            <a:chExt cx="766301" cy="2363569"/>
          </a:xfrm>
        </p:grpSpPr>
        <p:sp>
          <p:nvSpPr>
            <p:cNvPr id="57" name="Rectangle 56">
              <a:extLst>
                <a:ext uri="{FF2B5EF4-FFF2-40B4-BE49-F238E27FC236}">
                  <a16:creationId xmlns:a16="http://schemas.microsoft.com/office/drawing/2014/main" id="{7C56FBD1-EB4C-4F1A-9852-967D20E4FAAA}"/>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8" name="Double Bracket 57">
              <a:extLst>
                <a:ext uri="{FF2B5EF4-FFF2-40B4-BE49-F238E27FC236}">
                  <a16:creationId xmlns:a16="http://schemas.microsoft.com/office/drawing/2014/main" id="{671D786F-A5B9-4311-B409-04D59E24EFB9}"/>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59" name="Picture 58">
              <a:extLst>
                <a:ext uri="{FF2B5EF4-FFF2-40B4-BE49-F238E27FC236}">
                  <a16:creationId xmlns:a16="http://schemas.microsoft.com/office/drawing/2014/main" id="{2052613F-6ECD-4954-A911-9B6D308A16ED}"/>
                </a:ext>
              </a:extLst>
            </p:cNvPr>
            <p:cNvPicPr>
              <a:picLocks noChangeAspect="1"/>
            </p:cNvPicPr>
            <p:nvPr/>
          </p:nvPicPr>
          <p:blipFill>
            <a:blip r:embed="rId4"/>
            <a:stretch>
              <a:fillRect/>
            </a:stretch>
          </p:blipFill>
          <p:spPr>
            <a:xfrm rot="16200000">
              <a:off x="2540434" y="5047328"/>
              <a:ext cx="318528" cy="194656"/>
            </a:xfrm>
            <a:prstGeom prst="rect">
              <a:avLst/>
            </a:prstGeom>
          </p:spPr>
        </p:pic>
      </p:grpSp>
      <p:grpSp>
        <p:nvGrpSpPr>
          <p:cNvPr id="63" name="Group 62">
            <a:extLst>
              <a:ext uri="{FF2B5EF4-FFF2-40B4-BE49-F238E27FC236}">
                <a16:creationId xmlns:a16="http://schemas.microsoft.com/office/drawing/2014/main" id="{C35E947B-436D-4754-B792-95A3B44EF42C}"/>
              </a:ext>
            </a:extLst>
          </p:cNvPr>
          <p:cNvGrpSpPr/>
          <p:nvPr/>
        </p:nvGrpSpPr>
        <p:grpSpPr>
          <a:xfrm>
            <a:off x="4142799" y="4014622"/>
            <a:ext cx="766301" cy="2363569"/>
            <a:chOff x="2275154" y="3690473"/>
            <a:chExt cx="766301" cy="2363569"/>
          </a:xfrm>
        </p:grpSpPr>
        <p:sp>
          <p:nvSpPr>
            <p:cNvPr id="64" name="Rectangle 63">
              <a:extLst>
                <a:ext uri="{FF2B5EF4-FFF2-40B4-BE49-F238E27FC236}">
                  <a16:creationId xmlns:a16="http://schemas.microsoft.com/office/drawing/2014/main" id="{4878D286-C5D5-4D69-9553-35F2FCDA67B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5" name="Double Bracket 64">
              <a:extLst>
                <a:ext uri="{FF2B5EF4-FFF2-40B4-BE49-F238E27FC236}">
                  <a16:creationId xmlns:a16="http://schemas.microsoft.com/office/drawing/2014/main" id="{D3C1AAEE-FF84-4C6E-9AF7-DAAA0D68514E}"/>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0.18</a:t>
              </a:r>
            </a:p>
            <a:p>
              <a:pPr algn="ctr"/>
              <a:r>
                <a:rPr lang="en-US" dirty="0"/>
                <a:t>0.30</a:t>
              </a:r>
            </a:p>
            <a:p>
              <a:pPr algn="ctr"/>
              <a:r>
                <a:rPr lang="en-US" dirty="0"/>
                <a:t>0.12</a:t>
              </a:r>
            </a:p>
            <a:p>
              <a:pPr algn="ctr"/>
              <a:r>
                <a:rPr lang="en-US" dirty="0"/>
                <a:t>0.09</a:t>
              </a:r>
            </a:p>
            <a:p>
              <a:pPr algn="ctr"/>
              <a:endParaRPr lang="en-US" dirty="0"/>
            </a:p>
            <a:p>
              <a:pPr algn="ctr"/>
              <a:endParaRPr lang="en-US" dirty="0"/>
            </a:p>
            <a:p>
              <a:pPr algn="ctr"/>
              <a:r>
                <a:rPr lang="en-US" dirty="0"/>
                <a:t>-0.32</a:t>
              </a:r>
            </a:p>
            <a:p>
              <a:pPr algn="ctr"/>
              <a:r>
                <a:rPr lang="en-US" dirty="0"/>
                <a:t>-0.46</a:t>
              </a:r>
            </a:p>
          </p:txBody>
        </p:sp>
        <p:pic>
          <p:nvPicPr>
            <p:cNvPr id="66" name="Picture 65">
              <a:extLst>
                <a:ext uri="{FF2B5EF4-FFF2-40B4-BE49-F238E27FC236}">
                  <a16:creationId xmlns:a16="http://schemas.microsoft.com/office/drawing/2014/main" id="{1F81DB62-F5A4-49D5-8B9C-00F8C124F005}"/>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F0E5044D-E5B2-46F4-8078-B73B05893532}"/>
                  </a:ext>
                </a:extLst>
              </p:cNvPr>
              <p:cNvSpPr txBox="1"/>
              <p:nvPr/>
            </p:nvSpPr>
            <p:spPr>
              <a:xfrm>
                <a:off x="2082450" y="350458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p:sp>
            <p:nvSpPr>
              <p:cNvPr id="67" name="TextBox 66">
                <a:extLst>
                  <a:ext uri="{FF2B5EF4-FFF2-40B4-BE49-F238E27FC236}">
                    <a16:creationId xmlns:a16="http://schemas.microsoft.com/office/drawing/2014/main" id="{F0E5044D-E5B2-46F4-8078-B73B05893532}"/>
                  </a:ext>
                </a:extLst>
              </p:cNvPr>
              <p:cNvSpPr txBox="1">
                <a:spLocks noRot="1" noChangeAspect="1" noMove="1" noResize="1" noEditPoints="1" noAdjustHandles="1" noChangeArrowheads="1" noChangeShapeType="1" noTextEdit="1"/>
              </p:cNvSpPr>
              <p:nvPr/>
            </p:nvSpPr>
            <p:spPr>
              <a:xfrm>
                <a:off x="2082450" y="350458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0C35CCC5-1B71-4A60-B902-9F23C6B01440}"/>
                  </a:ext>
                </a:extLst>
              </p:cNvPr>
              <p:cNvSpPr txBox="1"/>
              <p:nvPr/>
            </p:nvSpPr>
            <p:spPr>
              <a:xfrm>
                <a:off x="3950095" y="3501118"/>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p:sp>
            <p:nvSpPr>
              <p:cNvPr id="68" name="TextBox 67">
                <a:extLst>
                  <a:ext uri="{FF2B5EF4-FFF2-40B4-BE49-F238E27FC236}">
                    <a16:creationId xmlns:a16="http://schemas.microsoft.com/office/drawing/2014/main" id="{0C35CCC5-1B71-4A60-B902-9F23C6B01440}"/>
                  </a:ext>
                </a:extLst>
              </p:cNvPr>
              <p:cNvSpPr txBox="1">
                <a:spLocks noRot="1" noChangeAspect="1" noMove="1" noResize="1" noEditPoints="1" noAdjustHandles="1" noChangeArrowheads="1" noChangeShapeType="1" noTextEdit="1"/>
              </p:cNvSpPr>
              <p:nvPr/>
            </p:nvSpPr>
            <p:spPr>
              <a:xfrm>
                <a:off x="3950095" y="3501118"/>
                <a:ext cx="1039839" cy="369332"/>
              </a:xfrm>
              <a:prstGeom prst="rect">
                <a:avLst/>
              </a:prstGeom>
              <a:blipFill>
                <a:blip r:embed="rId6"/>
                <a:stretch>
                  <a:fillRect/>
                </a:stretch>
              </a:blipFill>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AE8AD59-43D6-4FE3-A67D-620B1022C610}"/>
              </a:ext>
            </a:extLst>
          </p:cNvPr>
          <p:cNvGrpSpPr/>
          <p:nvPr/>
        </p:nvGrpSpPr>
        <p:grpSpPr>
          <a:xfrm>
            <a:off x="5033894" y="4478259"/>
            <a:ext cx="880196" cy="707411"/>
            <a:chOff x="3226763" y="4488997"/>
            <a:chExt cx="880196" cy="707411"/>
          </a:xfrm>
        </p:grpSpPr>
        <p:sp>
          <p:nvSpPr>
            <p:cNvPr id="70" name="Arrow: Right 69">
              <a:extLst>
                <a:ext uri="{FF2B5EF4-FFF2-40B4-BE49-F238E27FC236}">
                  <a16:creationId xmlns:a16="http://schemas.microsoft.com/office/drawing/2014/main" id="{EDF6678C-6A69-4A4B-AEA2-214EBAAE8C7B}"/>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B2072AD5-3BE1-4523-917A-40F4B4C2D227}"/>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p:sp>
              <p:nvSpPr>
                <p:cNvPr id="71" name="TextBox 70">
                  <a:extLst>
                    <a:ext uri="{FF2B5EF4-FFF2-40B4-BE49-F238E27FC236}">
                      <a16:creationId xmlns:a16="http://schemas.microsoft.com/office/drawing/2014/main" id="{B2072AD5-3BE1-4523-917A-40F4B4C2D227}"/>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22E344E6-73EB-438D-8DD3-679AD43312EB}"/>
              </a:ext>
            </a:extLst>
          </p:cNvPr>
          <p:cNvGrpSpPr/>
          <p:nvPr/>
        </p:nvGrpSpPr>
        <p:grpSpPr>
          <a:xfrm>
            <a:off x="6024664" y="4003885"/>
            <a:ext cx="766301" cy="2363569"/>
            <a:chOff x="2275154" y="3690473"/>
            <a:chExt cx="766301" cy="2363569"/>
          </a:xfrm>
        </p:grpSpPr>
        <p:sp>
          <p:nvSpPr>
            <p:cNvPr id="73" name="Rectangle 72">
              <a:extLst>
                <a:ext uri="{FF2B5EF4-FFF2-40B4-BE49-F238E27FC236}">
                  <a16:creationId xmlns:a16="http://schemas.microsoft.com/office/drawing/2014/main" id="{36FA4445-2292-4BBB-B8D1-EB4DC91B1503}"/>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4" name="Double Bracket 73">
              <a:extLst>
                <a:ext uri="{FF2B5EF4-FFF2-40B4-BE49-F238E27FC236}">
                  <a16:creationId xmlns:a16="http://schemas.microsoft.com/office/drawing/2014/main" id="{B43A4DAE-3AEC-4323-AE54-C70CC6A31F21}"/>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0.08</a:t>
              </a:r>
            </a:p>
            <a:p>
              <a:pPr algn="ctr"/>
              <a:r>
                <a:rPr lang="en-US" dirty="0"/>
                <a:t>0.12</a:t>
              </a:r>
            </a:p>
            <a:p>
              <a:pPr algn="ctr"/>
              <a:r>
                <a:rPr lang="en-US" dirty="0"/>
                <a:t>0.04</a:t>
              </a:r>
            </a:p>
            <a:p>
              <a:pPr algn="ctr"/>
              <a:r>
                <a:rPr lang="en-US" dirty="0"/>
                <a:t>0.02</a:t>
              </a:r>
            </a:p>
            <a:p>
              <a:pPr algn="ctr"/>
              <a:endParaRPr lang="en-US" dirty="0"/>
            </a:p>
            <a:p>
              <a:pPr algn="ctr"/>
              <a:endParaRPr lang="en-US" dirty="0"/>
            </a:p>
            <a:p>
              <a:pPr algn="ctr"/>
              <a:r>
                <a:rPr lang="en-US" dirty="0"/>
                <a:t>-0.12</a:t>
              </a:r>
            </a:p>
            <a:p>
              <a:pPr algn="ctr"/>
              <a:r>
                <a:rPr lang="en-US" dirty="0"/>
                <a:t>-0.13</a:t>
              </a:r>
            </a:p>
          </p:txBody>
        </p:sp>
        <p:pic>
          <p:nvPicPr>
            <p:cNvPr id="75" name="Picture 74">
              <a:extLst>
                <a:ext uri="{FF2B5EF4-FFF2-40B4-BE49-F238E27FC236}">
                  <a16:creationId xmlns:a16="http://schemas.microsoft.com/office/drawing/2014/main" id="{B51283AE-632B-4181-BA5D-24410154D36D}"/>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198A5006-5ED5-4F7C-9CC0-04584D8C2D8C}"/>
                  </a:ext>
                </a:extLst>
              </p:cNvPr>
              <p:cNvSpPr txBox="1"/>
              <p:nvPr/>
            </p:nvSpPr>
            <p:spPr>
              <a:xfrm>
                <a:off x="5831960"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p:sp>
            <p:nvSpPr>
              <p:cNvPr id="76" name="TextBox 75">
                <a:extLst>
                  <a:ext uri="{FF2B5EF4-FFF2-40B4-BE49-F238E27FC236}">
                    <a16:creationId xmlns:a16="http://schemas.microsoft.com/office/drawing/2014/main" id="{198A5006-5ED5-4F7C-9CC0-04584D8C2D8C}"/>
                  </a:ext>
                </a:extLst>
              </p:cNvPr>
              <p:cNvSpPr txBox="1">
                <a:spLocks noRot="1" noChangeAspect="1" noMove="1" noResize="1" noEditPoints="1" noAdjustHandles="1" noChangeArrowheads="1" noChangeShapeType="1" noTextEdit="1"/>
              </p:cNvSpPr>
              <p:nvPr/>
            </p:nvSpPr>
            <p:spPr>
              <a:xfrm>
                <a:off x="5831960" y="3490381"/>
                <a:ext cx="1039839" cy="369332"/>
              </a:xfrm>
              <a:prstGeom prst="rect">
                <a:avLst/>
              </a:prstGeom>
              <a:blipFill>
                <a:blip r:embed="rId7"/>
                <a:stretch>
                  <a:fillRect/>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64225A2D-473D-4FCF-9A41-6ED9A0288536}"/>
              </a:ext>
            </a:extLst>
          </p:cNvPr>
          <p:cNvGrpSpPr/>
          <p:nvPr/>
        </p:nvGrpSpPr>
        <p:grpSpPr>
          <a:xfrm>
            <a:off x="6900808" y="4478259"/>
            <a:ext cx="880196" cy="707411"/>
            <a:chOff x="3226763" y="4488997"/>
            <a:chExt cx="880196" cy="707411"/>
          </a:xfrm>
        </p:grpSpPr>
        <p:sp>
          <p:nvSpPr>
            <p:cNvPr id="78" name="Arrow: Right 77">
              <a:extLst>
                <a:ext uri="{FF2B5EF4-FFF2-40B4-BE49-F238E27FC236}">
                  <a16:creationId xmlns:a16="http://schemas.microsoft.com/office/drawing/2014/main" id="{2C6D3976-1943-447F-882E-FA91534985CF}"/>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73F07AB8-99A3-40F5-A6A1-652D387F51DE}"/>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p:sp>
              <p:nvSpPr>
                <p:cNvPr id="79" name="TextBox 78">
                  <a:extLst>
                    <a:ext uri="{FF2B5EF4-FFF2-40B4-BE49-F238E27FC236}">
                      <a16:creationId xmlns:a16="http://schemas.microsoft.com/office/drawing/2014/main" id="{73F07AB8-99A3-40F5-A6A1-652D387F51DE}"/>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08E6CFB3-A655-40F4-B763-59DB3B11A5F5}"/>
              </a:ext>
            </a:extLst>
          </p:cNvPr>
          <p:cNvGrpSpPr/>
          <p:nvPr/>
        </p:nvGrpSpPr>
        <p:grpSpPr>
          <a:xfrm>
            <a:off x="7891578" y="4003885"/>
            <a:ext cx="766301" cy="2363569"/>
            <a:chOff x="2275154" y="3690473"/>
            <a:chExt cx="766301" cy="2363569"/>
          </a:xfrm>
        </p:grpSpPr>
        <p:sp>
          <p:nvSpPr>
            <p:cNvPr id="81" name="Rectangle 80">
              <a:extLst>
                <a:ext uri="{FF2B5EF4-FFF2-40B4-BE49-F238E27FC236}">
                  <a16:creationId xmlns:a16="http://schemas.microsoft.com/office/drawing/2014/main" id="{2D259DE9-6E24-4394-8033-A18B626DC7A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2" name="Double Bracket 81">
              <a:extLst>
                <a:ext uri="{FF2B5EF4-FFF2-40B4-BE49-F238E27FC236}">
                  <a16:creationId xmlns:a16="http://schemas.microsoft.com/office/drawing/2014/main" id="{9615234F-DF9B-4F94-A81F-7D1377EC97F0}"/>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0.01</a:t>
              </a:r>
            </a:p>
            <a:p>
              <a:pPr algn="ctr"/>
              <a:r>
                <a:rPr lang="en-US" dirty="0"/>
                <a:t>0.02</a:t>
              </a:r>
            </a:p>
            <a:p>
              <a:pPr algn="ctr"/>
              <a:r>
                <a:rPr lang="en-US" dirty="0"/>
                <a:t>0.01</a:t>
              </a:r>
            </a:p>
            <a:p>
              <a:pPr algn="ctr"/>
              <a:r>
                <a:rPr lang="en-US" dirty="0"/>
                <a:t>0.00</a:t>
              </a:r>
            </a:p>
            <a:p>
              <a:pPr algn="ctr"/>
              <a:endParaRPr lang="en-US" dirty="0"/>
            </a:p>
            <a:p>
              <a:pPr algn="ctr"/>
              <a:endParaRPr lang="en-US" dirty="0"/>
            </a:p>
            <a:p>
              <a:pPr algn="ctr"/>
              <a:r>
                <a:rPr lang="en-US" dirty="0"/>
                <a:t>-0.01</a:t>
              </a:r>
            </a:p>
            <a:p>
              <a:pPr algn="ctr"/>
              <a:r>
                <a:rPr lang="en-US" dirty="0"/>
                <a:t>-0.02</a:t>
              </a:r>
            </a:p>
          </p:txBody>
        </p:sp>
        <p:pic>
          <p:nvPicPr>
            <p:cNvPr id="83" name="Picture 82">
              <a:extLst>
                <a:ext uri="{FF2B5EF4-FFF2-40B4-BE49-F238E27FC236}">
                  <a16:creationId xmlns:a16="http://schemas.microsoft.com/office/drawing/2014/main" id="{EB38C477-2466-47C8-A7F5-CE8D40B4B651}"/>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C703C4AE-E735-446B-9E50-5330B5247474}"/>
                  </a:ext>
                </a:extLst>
              </p:cNvPr>
              <p:cNvSpPr txBox="1"/>
              <p:nvPr/>
            </p:nvSpPr>
            <p:spPr>
              <a:xfrm>
                <a:off x="7698874"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p:sp>
            <p:nvSpPr>
              <p:cNvPr id="84" name="TextBox 83">
                <a:extLst>
                  <a:ext uri="{FF2B5EF4-FFF2-40B4-BE49-F238E27FC236}">
                    <a16:creationId xmlns:a16="http://schemas.microsoft.com/office/drawing/2014/main" id="{C703C4AE-E735-446B-9E50-5330B5247474}"/>
                  </a:ext>
                </a:extLst>
              </p:cNvPr>
              <p:cNvSpPr txBox="1">
                <a:spLocks noRot="1" noChangeAspect="1" noMove="1" noResize="1" noEditPoints="1" noAdjustHandles="1" noChangeArrowheads="1" noChangeShapeType="1" noTextEdit="1"/>
              </p:cNvSpPr>
              <p:nvPr/>
            </p:nvSpPr>
            <p:spPr>
              <a:xfrm>
                <a:off x="7698874" y="3490381"/>
                <a:ext cx="1039839" cy="369332"/>
              </a:xfrm>
              <a:prstGeom prst="rect">
                <a:avLst/>
              </a:prstGeom>
              <a:blipFill>
                <a:blip r:embed="rId8"/>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EE19E512-6EAF-41C5-A96B-30424EA9D87D}"/>
              </a:ext>
            </a:extLst>
          </p:cNvPr>
          <p:cNvSpPr txBox="1"/>
          <p:nvPr/>
        </p:nvSpPr>
        <p:spPr>
          <a:xfrm>
            <a:off x="8768453" y="4034070"/>
            <a:ext cx="625098" cy="307777"/>
          </a:xfrm>
          <a:prstGeom prst="rect">
            <a:avLst/>
          </a:prstGeom>
          <a:noFill/>
        </p:spPr>
        <p:txBody>
          <a:bodyPr wrap="square" rtlCol="0">
            <a:spAutoFit/>
          </a:bodyPr>
          <a:lstStyle/>
          <a:p>
            <a:r>
              <a:rPr lang="en-US" sz="1400" dirty="0"/>
              <a:t>man</a:t>
            </a:r>
          </a:p>
        </p:txBody>
      </p:sp>
      <p:sp>
        <p:nvSpPr>
          <p:cNvPr id="86" name="TextBox 85">
            <a:extLst>
              <a:ext uri="{FF2B5EF4-FFF2-40B4-BE49-F238E27FC236}">
                <a16:creationId xmlns:a16="http://schemas.microsoft.com/office/drawing/2014/main" id="{FD7B4B8F-1210-476D-8C88-47E510475709}"/>
              </a:ext>
            </a:extLst>
          </p:cNvPr>
          <p:cNvSpPr txBox="1"/>
          <p:nvPr/>
        </p:nvSpPr>
        <p:spPr>
          <a:xfrm>
            <a:off x="8768453" y="4292680"/>
            <a:ext cx="681926" cy="307777"/>
          </a:xfrm>
          <a:prstGeom prst="rect">
            <a:avLst/>
          </a:prstGeom>
          <a:noFill/>
        </p:spPr>
        <p:txBody>
          <a:bodyPr wrap="square" rtlCol="0">
            <a:spAutoFit/>
          </a:bodyPr>
          <a:lstStyle/>
          <a:p>
            <a:r>
              <a:rPr lang="en-US" sz="1400" dirty="0"/>
              <a:t>passes</a:t>
            </a:r>
          </a:p>
        </p:txBody>
      </p:sp>
      <p:sp>
        <p:nvSpPr>
          <p:cNvPr id="87" name="TextBox 86">
            <a:extLst>
              <a:ext uri="{FF2B5EF4-FFF2-40B4-BE49-F238E27FC236}">
                <a16:creationId xmlns:a16="http://schemas.microsoft.com/office/drawing/2014/main" id="{4D3D0BD2-AA65-4B30-93C3-737A6699FB89}"/>
              </a:ext>
            </a:extLst>
          </p:cNvPr>
          <p:cNvSpPr txBox="1"/>
          <p:nvPr/>
        </p:nvSpPr>
        <p:spPr>
          <a:xfrm>
            <a:off x="8768453" y="5978632"/>
            <a:ext cx="878238" cy="307777"/>
          </a:xfrm>
          <a:prstGeom prst="rect">
            <a:avLst/>
          </a:prstGeom>
          <a:noFill/>
        </p:spPr>
        <p:txBody>
          <a:bodyPr wrap="square" rtlCol="0">
            <a:spAutoFit/>
          </a:bodyPr>
          <a:lstStyle/>
          <a:p>
            <a:r>
              <a:rPr lang="en-US" sz="1400" b="1" dirty="0">
                <a:solidFill>
                  <a:schemeClr val="accent2"/>
                </a:solidFill>
              </a:rPr>
              <a:t>who</a:t>
            </a:r>
          </a:p>
        </p:txBody>
      </p:sp>
      <p:sp>
        <p:nvSpPr>
          <p:cNvPr id="88" name="TextBox 87">
            <a:extLst>
              <a:ext uri="{FF2B5EF4-FFF2-40B4-BE49-F238E27FC236}">
                <a16:creationId xmlns:a16="http://schemas.microsoft.com/office/drawing/2014/main" id="{A1C87600-E4D4-4070-8267-1AD690712B28}"/>
              </a:ext>
            </a:extLst>
          </p:cNvPr>
          <p:cNvSpPr txBox="1"/>
          <p:nvPr/>
        </p:nvSpPr>
        <p:spPr>
          <a:xfrm>
            <a:off x="8768453" y="4893426"/>
            <a:ext cx="878238" cy="307777"/>
          </a:xfrm>
          <a:prstGeom prst="rect">
            <a:avLst/>
          </a:prstGeom>
          <a:noFill/>
        </p:spPr>
        <p:txBody>
          <a:bodyPr wrap="square" rtlCol="0">
            <a:spAutoFit/>
          </a:bodyPr>
          <a:lstStyle/>
          <a:p>
            <a:r>
              <a:rPr lang="en-US" sz="1400" dirty="0"/>
              <a:t>should</a:t>
            </a:r>
          </a:p>
        </p:txBody>
      </p:sp>
      <p:pic>
        <p:nvPicPr>
          <p:cNvPr id="89" name="Picture 88">
            <a:extLst>
              <a:ext uri="{FF2B5EF4-FFF2-40B4-BE49-F238E27FC236}">
                <a16:creationId xmlns:a16="http://schemas.microsoft.com/office/drawing/2014/main" id="{DA665609-C82A-41D9-85C8-6528B74768B5}"/>
              </a:ext>
            </a:extLst>
          </p:cNvPr>
          <p:cNvPicPr>
            <a:picLocks noChangeAspect="1"/>
          </p:cNvPicPr>
          <p:nvPr/>
        </p:nvPicPr>
        <p:blipFill>
          <a:blip r:embed="rId4"/>
          <a:stretch>
            <a:fillRect/>
          </a:stretch>
        </p:blipFill>
        <p:spPr>
          <a:xfrm rot="16200000">
            <a:off x="8776563" y="5345196"/>
            <a:ext cx="318528" cy="194656"/>
          </a:xfrm>
          <a:prstGeom prst="rect">
            <a:avLst/>
          </a:prstGeom>
        </p:spPr>
      </p:pic>
      <p:sp>
        <p:nvSpPr>
          <p:cNvPr id="90" name="TextBox 89">
            <a:extLst>
              <a:ext uri="{FF2B5EF4-FFF2-40B4-BE49-F238E27FC236}">
                <a16:creationId xmlns:a16="http://schemas.microsoft.com/office/drawing/2014/main" id="{83430AA0-12A5-4409-B72D-E7A02B2AA2A2}"/>
              </a:ext>
            </a:extLst>
          </p:cNvPr>
          <p:cNvSpPr txBox="1"/>
          <p:nvPr/>
        </p:nvSpPr>
        <p:spPr>
          <a:xfrm>
            <a:off x="8763257" y="4589373"/>
            <a:ext cx="842181" cy="307777"/>
          </a:xfrm>
          <a:prstGeom prst="rect">
            <a:avLst/>
          </a:prstGeom>
          <a:noFill/>
        </p:spPr>
        <p:txBody>
          <a:bodyPr wrap="square" rtlCol="0">
            <a:spAutoFit/>
          </a:bodyPr>
          <a:lstStyle/>
          <a:p>
            <a:r>
              <a:rPr lang="en-US" sz="1400" dirty="0"/>
              <a:t>sentence</a:t>
            </a:r>
          </a:p>
        </p:txBody>
      </p:sp>
      <p:sp>
        <p:nvSpPr>
          <p:cNvPr id="91" name="TextBox 90">
            <a:extLst>
              <a:ext uri="{FF2B5EF4-FFF2-40B4-BE49-F238E27FC236}">
                <a16:creationId xmlns:a16="http://schemas.microsoft.com/office/drawing/2014/main" id="{B59E07B0-91CE-41FD-8F89-3D21EA8ABB5C}"/>
              </a:ext>
            </a:extLst>
          </p:cNvPr>
          <p:cNvSpPr txBox="1"/>
          <p:nvPr/>
        </p:nvSpPr>
        <p:spPr>
          <a:xfrm>
            <a:off x="8768453" y="5689765"/>
            <a:ext cx="878238" cy="307777"/>
          </a:xfrm>
          <a:prstGeom prst="rect">
            <a:avLst/>
          </a:prstGeom>
          <a:noFill/>
        </p:spPr>
        <p:txBody>
          <a:bodyPr wrap="square" rtlCol="0">
            <a:spAutoFit/>
          </a:bodyPr>
          <a:lstStyle/>
          <a:p>
            <a:r>
              <a:rPr lang="en-US" sz="1400" b="1" dirty="0">
                <a:solidFill>
                  <a:schemeClr val="accent2"/>
                </a:solidFill>
              </a:rPr>
              <a:t>the</a:t>
            </a:r>
          </a:p>
        </p:txBody>
      </p:sp>
      <p:sp>
        <p:nvSpPr>
          <p:cNvPr id="92" name="TextBox 91">
            <a:extLst>
              <a:ext uri="{FF2B5EF4-FFF2-40B4-BE49-F238E27FC236}">
                <a16:creationId xmlns:a16="http://schemas.microsoft.com/office/drawing/2014/main" id="{1401F644-D5CE-47EC-A786-8395D53C0AFA}"/>
              </a:ext>
            </a:extLst>
          </p:cNvPr>
          <p:cNvSpPr txBox="1"/>
          <p:nvPr/>
        </p:nvSpPr>
        <p:spPr>
          <a:xfrm>
            <a:off x="2623574" y="52876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3" name="TextBox 92">
            <a:extLst>
              <a:ext uri="{FF2B5EF4-FFF2-40B4-BE49-F238E27FC236}">
                <a16:creationId xmlns:a16="http://schemas.microsoft.com/office/drawing/2014/main" id="{9C2D3925-F2DD-402C-A11F-553C7B76202D}"/>
              </a:ext>
            </a:extLst>
          </p:cNvPr>
          <p:cNvSpPr txBox="1"/>
          <p:nvPr/>
        </p:nvSpPr>
        <p:spPr>
          <a:xfrm>
            <a:off x="6384329" y="525873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68491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38C74AB1-51A5-4758-B434-4F9672F4FA7B}"/>
              </a:ext>
            </a:extLst>
          </p:cNvPr>
          <p:cNvGrpSpPr/>
          <p:nvPr/>
        </p:nvGrpSpPr>
        <p:grpSpPr>
          <a:xfrm>
            <a:off x="-192281" y="233553"/>
            <a:ext cx="12363708" cy="8448862"/>
            <a:chOff x="-192281" y="233553"/>
            <a:chExt cx="12363708" cy="8448862"/>
          </a:xfrm>
        </p:grpSpPr>
        <p:sp>
          <p:nvSpPr>
            <p:cNvPr id="1024" name="Oval 1023">
              <a:extLst>
                <a:ext uri="{FF2B5EF4-FFF2-40B4-BE49-F238E27FC236}">
                  <a16:creationId xmlns:a16="http://schemas.microsoft.com/office/drawing/2014/main" id="{9D3CE719-F61E-40DB-B6C2-6DAECF3E95E5}"/>
                </a:ext>
              </a:extLst>
            </p:cNvPr>
            <p:cNvSpPr/>
            <p:nvPr/>
          </p:nvSpPr>
          <p:spPr>
            <a:xfrm>
              <a:off x="624309" y="4702024"/>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BF63FE-9FEB-4F00-9F2F-11A340C36D05}"/>
                </a:ext>
              </a:extLst>
            </p:cNvPr>
            <p:cNvSpPr txBox="1"/>
            <p:nvPr/>
          </p:nvSpPr>
          <p:spPr>
            <a:xfrm>
              <a:off x="-192281" y="233553"/>
              <a:ext cx="4485816" cy="707886"/>
            </a:xfrm>
            <a:prstGeom prst="rect">
              <a:avLst/>
            </a:prstGeom>
            <a:noFill/>
          </p:spPr>
          <p:txBody>
            <a:bodyPr wrap="square" rtlCol="0">
              <a:spAutoFit/>
            </a:bodyPr>
            <a:lstStyle/>
            <a:p>
              <a:pPr algn="ctr"/>
              <a:r>
                <a:rPr lang="en-US" sz="4000" b="1" dirty="0"/>
                <a:t>Direct Sampling</a:t>
              </a:r>
            </a:p>
          </p:txBody>
        </p:sp>
        <p:sp>
          <p:nvSpPr>
            <p:cNvPr id="19" name="TextBox 18">
              <a:extLst>
                <a:ext uri="{FF2B5EF4-FFF2-40B4-BE49-F238E27FC236}">
                  <a16:creationId xmlns:a16="http://schemas.microsoft.com/office/drawing/2014/main" id="{5BDA33FD-3676-45AE-833D-53CDAD039DD3}"/>
                </a:ext>
              </a:extLst>
            </p:cNvPr>
            <p:cNvSpPr txBox="1"/>
            <p:nvPr/>
          </p:nvSpPr>
          <p:spPr>
            <a:xfrm>
              <a:off x="7069595" y="233553"/>
              <a:ext cx="5089973" cy="707886"/>
            </a:xfrm>
            <a:prstGeom prst="rect">
              <a:avLst/>
            </a:prstGeom>
            <a:noFill/>
          </p:spPr>
          <p:txBody>
            <a:bodyPr wrap="square" rtlCol="0">
              <a:spAutoFit/>
            </a:bodyPr>
            <a:lstStyle/>
            <a:p>
              <a:pPr algn="ctr"/>
              <a:r>
                <a:rPr lang="en-US" sz="4000" b="1" dirty="0"/>
                <a:t>Bootstrap Resampling</a:t>
              </a:r>
            </a:p>
          </p:txBody>
        </p:sp>
        <p:sp>
          <p:nvSpPr>
            <p:cNvPr id="121" name="TextBox 120">
              <a:extLst>
                <a:ext uri="{FF2B5EF4-FFF2-40B4-BE49-F238E27FC236}">
                  <a16:creationId xmlns:a16="http://schemas.microsoft.com/office/drawing/2014/main" id="{59244E4E-5AFE-48A6-912F-F26D0DEB59DA}"/>
                </a:ext>
              </a:extLst>
            </p:cNvPr>
            <p:cNvSpPr txBox="1"/>
            <p:nvPr/>
          </p:nvSpPr>
          <p:spPr>
            <a:xfrm>
              <a:off x="975763" y="3585310"/>
              <a:ext cx="1987246" cy="379172"/>
            </a:xfrm>
            <a:prstGeom prst="rect">
              <a:avLst/>
            </a:prstGeom>
            <a:noFill/>
          </p:spPr>
          <p:txBody>
            <a:bodyPr wrap="square" rtlCol="0">
              <a:spAutoFit/>
            </a:bodyPr>
            <a:lstStyle/>
            <a:p>
              <a:pPr algn="ctr"/>
              <a:r>
                <a:rPr lang="en-US" u="sng" dirty="0"/>
                <a:t>Population</a:t>
              </a:r>
            </a:p>
          </p:txBody>
        </p:sp>
        <p:grpSp>
          <p:nvGrpSpPr>
            <p:cNvPr id="5" name="Group 4">
              <a:extLst>
                <a:ext uri="{FF2B5EF4-FFF2-40B4-BE49-F238E27FC236}">
                  <a16:creationId xmlns:a16="http://schemas.microsoft.com/office/drawing/2014/main" id="{9F861C28-596F-41E2-BDD2-FF66000B8A12}"/>
                </a:ext>
              </a:extLst>
            </p:cNvPr>
            <p:cNvGrpSpPr/>
            <p:nvPr/>
          </p:nvGrpSpPr>
          <p:grpSpPr>
            <a:xfrm>
              <a:off x="532850" y="1251613"/>
              <a:ext cx="2859601" cy="2250303"/>
              <a:chOff x="1032473" y="1564978"/>
              <a:chExt cx="2859601" cy="2250303"/>
            </a:xfrm>
          </p:grpSpPr>
          <p:sp>
            <p:nvSpPr>
              <p:cNvPr id="129" name="Oval 128">
                <a:extLst>
                  <a:ext uri="{FF2B5EF4-FFF2-40B4-BE49-F238E27FC236}">
                    <a16:creationId xmlns:a16="http://schemas.microsoft.com/office/drawing/2014/main" id="{8E096D95-6828-4BF7-A466-7200AD5D8473}"/>
                  </a:ext>
                </a:extLst>
              </p:cNvPr>
              <p:cNvSpPr/>
              <p:nvPr/>
            </p:nvSpPr>
            <p:spPr>
              <a:xfrm>
                <a:off x="1671490" y="238659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0" name="Oval 129">
                <a:extLst>
                  <a:ext uri="{FF2B5EF4-FFF2-40B4-BE49-F238E27FC236}">
                    <a16:creationId xmlns:a16="http://schemas.microsoft.com/office/drawing/2014/main" id="{3B3A8203-6F91-4301-BA66-9F4970F1C4D1}"/>
                  </a:ext>
                </a:extLst>
              </p:cNvPr>
              <p:cNvSpPr/>
              <p:nvPr/>
            </p:nvSpPr>
            <p:spPr>
              <a:xfrm>
                <a:off x="1123932" y="2419649"/>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1" name="Oval 130">
                <a:extLst>
                  <a:ext uri="{FF2B5EF4-FFF2-40B4-BE49-F238E27FC236}">
                    <a16:creationId xmlns:a16="http://schemas.microsoft.com/office/drawing/2014/main" id="{DDCE6018-416E-4F90-A68C-0E2F86B01BE4}"/>
                  </a:ext>
                </a:extLst>
              </p:cNvPr>
              <p:cNvSpPr/>
              <p:nvPr/>
            </p:nvSpPr>
            <p:spPr>
              <a:xfrm>
                <a:off x="2375044" y="1583424"/>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Oval 131">
                <a:extLst>
                  <a:ext uri="{FF2B5EF4-FFF2-40B4-BE49-F238E27FC236}">
                    <a16:creationId xmlns:a16="http://schemas.microsoft.com/office/drawing/2014/main" id="{5BFD58CA-45BD-4A00-B015-0806BEABF490}"/>
                  </a:ext>
                </a:extLst>
              </p:cNvPr>
              <p:cNvSpPr/>
              <p:nvPr/>
            </p:nvSpPr>
            <p:spPr>
              <a:xfrm>
                <a:off x="1032473" y="296261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3" name="Oval 132">
                <a:extLst>
                  <a:ext uri="{FF2B5EF4-FFF2-40B4-BE49-F238E27FC236}">
                    <a16:creationId xmlns:a16="http://schemas.microsoft.com/office/drawing/2014/main" id="{7A2046C6-3941-403F-BB7A-C3C1B1B8406A}"/>
                  </a:ext>
                </a:extLst>
              </p:cNvPr>
              <p:cNvSpPr/>
              <p:nvPr/>
            </p:nvSpPr>
            <p:spPr>
              <a:xfrm>
                <a:off x="1810042" y="1773689"/>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4" name="Oval 133">
                <a:extLst>
                  <a:ext uri="{FF2B5EF4-FFF2-40B4-BE49-F238E27FC236}">
                    <a16:creationId xmlns:a16="http://schemas.microsoft.com/office/drawing/2014/main" id="{847E1905-1BFD-4AD1-8A1F-8A20A0D23AE0}"/>
                  </a:ext>
                </a:extLst>
              </p:cNvPr>
              <p:cNvSpPr/>
              <p:nvPr/>
            </p:nvSpPr>
            <p:spPr>
              <a:xfrm>
                <a:off x="2119789" y="3311514"/>
                <a:ext cx="503767" cy="5037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5" name="Oval 134">
                <a:extLst>
                  <a:ext uri="{FF2B5EF4-FFF2-40B4-BE49-F238E27FC236}">
                    <a16:creationId xmlns:a16="http://schemas.microsoft.com/office/drawing/2014/main" id="{E6ADC1EC-3968-475A-B5C0-8D7364D771CF}"/>
                  </a:ext>
                </a:extLst>
              </p:cNvPr>
              <p:cNvSpPr/>
              <p:nvPr/>
            </p:nvSpPr>
            <p:spPr>
              <a:xfrm>
                <a:off x="2698934" y="2657366"/>
                <a:ext cx="503767" cy="5037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6" name="Oval 135">
                <a:extLst>
                  <a:ext uri="{FF2B5EF4-FFF2-40B4-BE49-F238E27FC236}">
                    <a16:creationId xmlns:a16="http://schemas.microsoft.com/office/drawing/2014/main" id="{16FC8307-AAAD-4117-BE47-CB2BBC46F6B1}"/>
                  </a:ext>
                </a:extLst>
              </p:cNvPr>
              <p:cNvSpPr/>
              <p:nvPr/>
            </p:nvSpPr>
            <p:spPr>
              <a:xfrm>
                <a:off x="2975005" y="1564978"/>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7" name="Oval 136">
                <a:extLst>
                  <a:ext uri="{FF2B5EF4-FFF2-40B4-BE49-F238E27FC236}">
                    <a16:creationId xmlns:a16="http://schemas.microsoft.com/office/drawing/2014/main" id="{11A9412E-672B-48CF-B7FA-FDA6FD12DDF1}"/>
                  </a:ext>
                </a:extLst>
              </p:cNvPr>
              <p:cNvSpPr/>
              <p:nvPr/>
            </p:nvSpPr>
            <p:spPr>
              <a:xfrm>
                <a:off x="1596271" y="2938365"/>
                <a:ext cx="503767" cy="503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8" name="Oval 137">
                <a:extLst>
                  <a:ext uri="{FF2B5EF4-FFF2-40B4-BE49-F238E27FC236}">
                    <a16:creationId xmlns:a16="http://schemas.microsoft.com/office/drawing/2014/main" id="{F5843425-AB02-4439-9C76-EC5EE30A3407}"/>
                  </a:ext>
                </a:extLst>
              </p:cNvPr>
              <p:cNvSpPr/>
              <p:nvPr/>
            </p:nvSpPr>
            <p:spPr>
              <a:xfrm>
                <a:off x="2138828" y="2760283"/>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10</a:t>
                </a:r>
              </a:p>
            </p:txBody>
          </p:sp>
          <p:sp>
            <p:nvSpPr>
              <p:cNvPr id="139" name="Oval 138">
                <a:extLst>
                  <a:ext uri="{FF2B5EF4-FFF2-40B4-BE49-F238E27FC236}">
                    <a16:creationId xmlns:a16="http://schemas.microsoft.com/office/drawing/2014/main" id="{2FAF54B1-935E-4722-8774-7B9D45E98661}"/>
                  </a:ext>
                </a:extLst>
              </p:cNvPr>
              <p:cNvSpPr/>
              <p:nvPr/>
            </p:nvSpPr>
            <p:spPr>
              <a:xfrm>
                <a:off x="2217126" y="2220703"/>
                <a:ext cx="503767" cy="50376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11</a:t>
                </a:r>
              </a:p>
            </p:txBody>
          </p:sp>
          <p:sp>
            <p:nvSpPr>
              <p:cNvPr id="140" name="Oval 139">
                <a:extLst>
                  <a:ext uri="{FF2B5EF4-FFF2-40B4-BE49-F238E27FC236}">
                    <a16:creationId xmlns:a16="http://schemas.microsoft.com/office/drawing/2014/main" id="{1469446A-76A0-46BF-9CAB-88C4F861D271}"/>
                  </a:ext>
                </a:extLst>
              </p:cNvPr>
              <p:cNvSpPr/>
              <p:nvPr/>
            </p:nvSpPr>
            <p:spPr>
              <a:xfrm>
                <a:off x="1263410" y="1931085"/>
                <a:ext cx="503767" cy="5037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12</a:t>
                </a:r>
              </a:p>
            </p:txBody>
          </p:sp>
          <p:sp>
            <p:nvSpPr>
              <p:cNvPr id="141" name="Oval 140">
                <a:extLst>
                  <a:ext uri="{FF2B5EF4-FFF2-40B4-BE49-F238E27FC236}">
                    <a16:creationId xmlns:a16="http://schemas.microsoft.com/office/drawing/2014/main" id="{A3811B9E-4782-4FE6-9EDD-57C4F7E57CC8}"/>
                  </a:ext>
                </a:extLst>
              </p:cNvPr>
              <p:cNvSpPr/>
              <p:nvPr/>
            </p:nvSpPr>
            <p:spPr>
              <a:xfrm>
                <a:off x="2753900" y="2087191"/>
                <a:ext cx="503767" cy="5037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13</a:t>
                </a:r>
              </a:p>
            </p:txBody>
          </p:sp>
          <p:sp>
            <p:nvSpPr>
              <p:cNvPr id="142" name="Oval 141">
                <a:extLst>
                  <a:ext uri="{FF2B5EF4-FFF2-40B4-BE49-F238E27FC236}">
                    <a16:creationId xmlns:a16="http://schemas.microsoft.com/office/drawing/2014/main" id="{43204AA7-D0E7-4EE0-B7B5-1A9DA7C60168}"/>
                  </a:ext>
                </a:extLst>
              </p:cNvPr>
              <p:cNvSpPr/>
              <p:nvPr/>
            </p:nvSpPr>
            <p:spPr>
              <a:xfrm>
                <a:off x="3262732" y="3000894"/>
                <a:ext cx="503767" cy="503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14</a:t>
                </a:r>
              </a:p>
            </p:txBody>
          </p:sp>
          <p:sp>
            <p:nvSpPr>
              <p:cNvPr id="143" name="Oval 142">
                <a:extLst>
                  <a:ext uri="{FF2B5EF4-FFF2-40B4-BE49-F238E27FC236}">
                    <a16:creationId xmlns:a16="http://schemas.microsoft.com/office/drawing/2014/main" id="{A9FCFC48-40B9-4CC0-B173-A6C5397692F7}"/>
                  </a:ext>
                </a:extLst>
              </p:cNvPr>
              <p:cNvSpPr/>
              <p:nvPr/>
            </p:nvSpPr>
            <p:spPr>
              <a:xfrm>
                <a:off x="3244797" y="2472586"/>
                <a:ext cx="503767" cy="5037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15</a:t>
                </a:r>
              </a:p>
            </p:txBody>
          </p:sp>
          <p:sp>
            <p:nvSpPr>
              <p:cNvPr id="144" name="Oval 143">
                <a:extLst>
                  <a:ext uri="{FF2B5EF4-FFF2-40B4-BE49-F238E27FC236}">
                    <a16:creationId xmlns:a16="http://schemas.microsoft.com/office/drawing/2014/main" id="{9C4C62A5-DAC4-498C-B002-D9C1F550A691}"/>
                  </a:ext>
                </a:extLst>
              </p:cNvPr>
              <p:cNvSpPr/>
              <p:nvPr/>
            </p:nvSpPr>
            <p:spPr>
              <a:xfrm>
                <a:off x="2681385" y="3214497"/>
                <a:ext cx="503767" cy="50376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16</a:t>
                </a:r>
              </a:p>
            </p:txBody>
          </p:sp>
          <p:sp>
            <p:nvSpPr>
              <p:cNvPr id="145" name="Oval 144">
                <a:extLst>
                  <a:ext uri="{FF2B5EF4-FFF2-40B4-BE49-F238E27FC236}">
                    <a16:creationId xmlns:a16="http://schemas.microsoft.com/office/drawing/2014/main" id="{344ADE01-C1EB-4329-A9C5-E10C6B54257E}"/>
                  </a:ext>
                </a:extLst>
              </p:cNvPr>
              <p:cNvSpPr/>
              <p:nvPr/>
            </p:nvSpPr>
            <p:spPr>
              <a:xfrm>
                <a:off x="3388307" y="1965027"/>
                <a:ext cx="503767" cy="503767"/>
              </a:xfrm>
              <a:prstGeom prst="ellips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17</a:t>
                </a:r>
              </a:p>
            </p:txBody>
          </p:sp>
        </p:grpSp>
        <p:sp>
          <p:nvSpPr>
            <p:cNvPr id="146" name="TextBox 145">
              <a:extLst>
                <a:ext uri="{FF2B5EF4-FFF2-40B4-BE49-F238E27FC236}">
                  <a16:creationId xmlns:a16="http://schemas.microsoft.com/office/drawing/2014/main" id="{241C374F-6D5F-4E53-B3A1-692E4F1B4509}"/>
                </a:ext>
              </a:extLst>
            </p:cNvPr>
            <p:cNvSpPr txBox="1"/>
            <p:nvPr/>
          </p:nvSpPr>
          <p:spPr>
            <a:xfrm>
              <a:off x="7327880" y="3371218"/>
              <a:ext cx="4393590" cy="369332"/>
            </a:xfrm>
            <a:prstGeom prst="rect">
              <a:avLst/>
            </a:prstGeom>
            <a:noFill/>
          </p:spPr>
          <p:txBody>
            <a:bodyPr wrap="square" rtlCol="0">
              <a:spAutoFit/>
            </a:bodyPr>
            <a:lstStyle/>
            <a:p>
              <a:pPr algn="ctr"/>
              <a:r>
                <a:rPr lang="en-US" u="sng" dirty="0"/>
                <a:t>Bootstrap population = Original sample</a:t>
              </a:r>
            </a:p>
          </p:txBody>
        </p:sp>
        <p:grpSp>
          <p:nvGrpSpPr>
            <p:cNvPr id="153" name="Group 152">
              <a:extLst>
                <a:ext uri="{FF2B5EF4-FFF2-40B4-BE49-F238E27FC236}">
                  <a16:creationId xmlns:a16="http://schemas.microsoft.com/office/drawing/2014/main" id="{6C901944-DE44-45FE-A7EB-5B1142C77D25}"/>
                </a:ext>
              </a:extLst>
            </p:cNvPr>
            <p:cNvGrpSpPr/>
            <p:nvPr/>
          </p:nvGrpSpPr>
          <p:grpSpPr>
            <a:xfrm>
              <a:off x="1188216" y="4950566"/>
              <a:ext cx="1661054" cy="1212322"/>
              <a:chOff x="5480092" y="143535"/>
              <a:chExt cx="1661054" cy="1212322"/>
            </a:xfrm>
          </p:grpSpPr>
          <p:sp>
            <p:nvSpPr>
              <p:cNvPr id="154" name="Oval 153">
                <a:extLst>
                  <a:ext uri="{FF2B5EF4-FFF2-40B4-BE49-F238E27FC236}">
                    <a16:creationId xmlns:a16="http://schemas.microsoft.com/office/drawing/2014/main" id="{2F353DED-31F0-41B0-BE19-7582B6082AC6}"/>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5" name="Oval 154">
                <a:extLst>
                  <a:ext uri="{FF2B5EF4-FFF2-40B4-BE49-F238E27FC236}">
                    <a16:creationId xmlns:a16="http://schemas.microsoft.com/office/drawing/2014/main" id="{1F806B6A-484B-4011-94F4-F2BB830A2364}"/>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6" name="Oval 155">
                <a:extLst>
                  <a:ext uri="{FF2B5EF4-FFF2-40B4-BE49-F238E27FC236}">
                    <a16:creationId xmlns:a16="http://schemas.microsoft.com/office/drawing/2014/main" id="{04043000-42C8-4499-80C6-B5AB440BA2EF}"/>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7" name="Oval 156">
                <a:extLst>
                  <a:ext uri="{FF2B5EF4-FFF2-40B4-BE49-F238E27FC236}">
                    <a16:creationId xmlns:a16="http://schemas.microsoft.com/office/drawing/2014/main" id="{AFB404BC-FFEE-4D81-81FB-81D26B5ABFBF}"/>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8" name="Oval 157">
                <a:extLst>
                  <a:ext uri="{FF2B5EF4-FFF2-40B4-BE49-F238E27FC236}">
                    <a16:creationId xmlns:a16="http://schemas.microsoft.com/office/drawing/2014/main" id="{6D038F07-39DB-47C8-B9BC-D473A1207774}"/>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159" name="TextBox 158">
              <a:extLst>
                <a:ext uri="{FF2B5EF4-FFF2-40B4-BE49-F238E27FC236}">
                  <a16:creationId xmlns:a16="http://schemas.microsoft.com/office/drawing/2014/main" id="{3788E922-0464-4C24-A89D-0A5F46805A25}"/>
                </a:ext>
              </a:extLst>
            </p:cNvPr>
            <p:cNvSpPr txBox="1"/>
            <p:nvPr/>
          </p:nvSpPr>
          <p:spPr>
            <a:xfrm>
              <a:off x="1009811" y="6605624"/>
              <a:ext cx="1987246" cy="379172"/>
            </a:xfrm>
            <a:prstGeom prst="rect">
              <a:avLst/>
            </a:prstGeom>
            <a:noFill/>
          </p:spPr>
          <p:txBody>
            <a:bodyPr wrap="square" rtlCol="0">
              <a:spAutoFit/>
            </a:bodyPr>
            <a:lstStyle/>
            <a:p>
              <a:pPr algn="ctr"/>
              <a:r>
                <a:rPr lang="en-US" u="sng" dirty="0"/>
                <a:t>Original sample</a:t>
              </a:r>
            </a:p>
          </p:txBody>
        </p:sp>
        <p:sp>
          <p:nvSpPr>
            <p:cNvPr id="161" name="Arrow: Down 160">
              <a:extLst>
                <a:ext uri="{FF2B5EF4-FFF2-40B4-BE49-F238E27FC236}">
                  <a16:creationId xmlns:a16="http://schemas.microsoft.com/office/drawing/2014/main" id="{4462BF5F-CD6D-40B3-9068-7437420D4FAF}"/>
                </a:ext>
              </a:extLst>
            </p:cNvPr>
            <p:cNvSpPr/>
            <p:nvPr/>
          </p:nvSpPr>
          <p:spPr>
            <a:xfrm>
              <a:off x="1657515" y="4192861"/>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Down 161">
              <a:extLst>
                <a:ext uri="{FF2B5EF4-FFF2-40B4-BE49-F238E27FC236}">
                  <a16:creationId xmlns:a16="http://schemas.microsoft.com/office/drawing/2014/main" id="{F0A8F875-89E8-43FE-91D6-42B05A8C4B72}"/>
                </a:ext>
              </a:extLst>
            </p:cNvPr>
            <p:cNvSpPr/>
            <p:nvPr/>
          </p:nvSpPr>
          <p:spPr>
            <a:xfrm>
              <a:off x="9258630" y="3915052"/>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0206928-96EC-441E-84EE-0EC02D9EFFA5}"/>
                </a:ext>
              </a:extLst>
            </p:cNvPr>
            <p:cNvSpPr txBox="1"/>
            <p:nvPr/>
          </p:nvSpPr>
          <p:spPr>
            <a:xfrm>
              <a:off x="8642992" y="6595766"/>
              <a:ext cx="1987246" cy="379172"/>
            </a:xfrm>
            <a:prstGeom prst="rect">
              <a:avLst/>
            </a:prstGeom>
            <a:noFill/>
          </p:spPr>
          <p:txBody>
            <a:bodyPr wrap="square" rtlCol="0">
              <a:spAutoFit/>
            </a:bodyPr>
            <a:lstStyle/>
            <a:p>
              <a:pPr algn="ctr"/>
              <a:r>
                <a:rPr lang="en-US" u="sng" dirty="0"/>
                <a:t>Bootstrap Samples</a:t>
              </a:r>
            </a:p>
          </p:txBody>
        </p:sp>
        <p:sp>
          <p:nvSpPr>
            <p:cNvPr id="215" name="Arrow: Down 214">
              <a:extLst>
                <a:ext uri="{FF2B5EF4-FFF2-40B4-BE49-F238E27FC236}">
                  <a16:creationId xmlns:a16="http://schemas.microsoft.com/office/drawing/2014/main" id="{8EA43AF2-C82F-4239-B88A-49C817E7ECFB}"/>
                </a:ext>
              </a:extLst>
            </p:cNvPr>
            <p:cNvSpPr/>
            <p:nvPr/>
          </p:nvSpPr>
          <p:spPr>
            <a:xfrm>
              <a:off x="1668090" y="724163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D7048E0C-5B91-40C5-858B-E44358C05AFE}"/>
                </a:ext>
              </a:extLst>
            </p:cNvPr>
            <p:cNvSpPr/>
            <p:nvPr/>
          </p:nvSpPr>
          <p:spPr>
            <a:xfrm>
              <a:off x="9283122" y="723958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61D4FFA-FE4D-43B2-80B9-13D8326DEDB0}"/>
                </a:ext>
              </a:extLst>
            </p:cNvPr>
            <p:cNvSpPr/>
            <p:nvPr/>
          </p:nvSpPr>
          <p:spPr>
            <a:xfrm>
              <a:off x="823829"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18" name="Rectangle 217">
              <a:extLst>
                <a:ext uri="{FF2B5EF4-FFF2-40B4-BE49-F238E27FC236}">
                  <a16:creationId xmlns:a16="http://schemas.microsoft.com/office/drawing/2014/main" id="{F5525ED0-06F6-4D81-9F91-C9A3C3464949}"/>
                </a:ext>
              </a:extLst>
            </p:cNvPr>
            <p:cNvSpPr/>
            <p:nvPr/>
          </p:nvSpPr>
          <p:spPr>
            <a:xfrm>
              <a:off x="8456205"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20" name="Oval 219">
              <a:extLst>
                <a:ext uri="{FF2B5EF4-FFF2-40B4-BE49-F238E27FC236}">
                  <a16:creationId xmlns:a16="http://schemas.microsoft.com/office/drawing/2014/main" id="{1904223D-3262-4F61-8E76-0A58FB539A31}"/>
                </a:ext>
              </a:extLst>
            </p:cNvPr>
            <p:cNvSpPr/>
            <p:nvPr/>
          </p:nvSpPr>
          <p:spPr>
            <a:xfrm>
              <a:off x="8273915" y="1347437"/>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642C6A79-CE0E-4806-BF5A-2F451FBF850F}"/>
                </a:ext>
              </a:extLst>
            </p:cNvPr>
            <p:cNvGrpSpPr/>
            <p:nvPr/>
          </p:nvGrpSpPr>
          <p:grpSpPr>
            <a:xfrm>
              <a:off x="8837822" y="1595979"/>
              <a:ext cx="1661054" cy="1212322"/>
              <a:chOff x="5480092" y="143535"/>
              <a:chExt cx="1661054" cy="1212322"/>
            </a:xfrm>
          </p:grpSpPr>
          <p:sp>
            <p:nvSpPr>
              <p:cNvPr id="224" name="Oval 223">
                <a:extLst>
                  <a:ext uri="{FF2B5EF4-FFF2-40B4-BE49-F238E27FC236}">
                    <a16:creationId xmlns:a16="http://schemas.microsoft.com/office/drawing/2014/main" id="{55F2849D-A431-49BB-A7E0-BB85856930BE}"/>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5" name="Oval 224">
                <a:extLst>
                  <a:ext uri="{FF2B5EF4-FFF2-40B4-BE49-F238E27FC236}">
                    <a16:creationId xmlns:a16="http://schemas.microsoft.com/office/drawing/2014/main" id="{3B5AE980-0F69-41F8-A891-B8999B64F60F}"/>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6" name="Oval 225">
                <a:extLst>
                  <a:ext uri="{FF2B5EF4-FFF2-40B4-BE49-F238E27FC236}">
                    <a16:creationId xmlns:a16="http://schemas.microsoft.com/office/drawing/2014/main" id="{49FE8C0F-5A1D-49BB-8290-6994704995C0}"/>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7" name="Oval 226">
                <a:extLst>
                  <a:ext uri="{FF2B5EF4-FFF2-40B4-BE49-F238E27FC236}">
                    <a16:creationId xmlns:a16="http://schemas.microsoft.com/office/drawing/2014/main" id="{27187D66-24D3-4966-886C-E69B116A27C8}"/>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8" name="Oval 227">
                <a:extLst>
                  <a:ext uri="{FF2B5EF4-FFF2-40B4-BE49-F238E27FC236}">
                    <a16:creationId xmlns:a16="http://schemas.microsoft.com/office/drawing/2014/main" id="{6874C39B-96A4-44D2-AB84-F24F18C0617C}"/>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cxnSp>
          <p:nvCxnSpPr>
            <p:cNvPr id="1027" name="Straight Arrow Connector 1026">
              <a:extLst>
                <a:ext uri="{FF2B5EF4-FFF2-40B4-BE49-F238E27FC236}">
                  <a16:creationId xmlns:a16="http://schemas.microsoft.com/office/drawing/2014/main" id="{997BD798-6600-4C14-BB83-C58A112EF7FF}"/>
                </a:ext>
              </a:extLst>
            </p:cNvPr>
            <p:cNvCxnSpPr>
              <a:cxnSpLocks/>
              <a:stCxn id="1024" idx="6"/>
              <a:endCxn id="220" idx="2"/>
            </p:cNvCxnSpPr>
            <p:nvPr/>
          </p:nvCxnSpPr>
          <p:spPr>
            <a:xfrm flipV="1">
              <a:off x="3266876" y="2225673"/>
              <a:ext cx="5007039" cy="3354587"/>
            </a:xfrm>
            <a:prstGeom prst="straightConnector1">
              <a:avLst/>
            </a:prstGeom>
            <a:ln w="41275">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2D5ACE0C-0156-4641-9565-29B1A2E36868}"/>
                </a:ext>
              </a:extLst>
            </p:cNvPr>
            <p:cNvGrpSpPr/>
            <p:nvPr/>
          </p:nvGrpSpPr>
          <p:grpSpPr>
            <a:xfrm>
              <a:off x="7018970" y="4507116"/>
              <a:ext cx="5152457" cy="2006893"/>
              <a:chOff x="3584494" y="-1968759"/>
              <a:chExt cx="5152457" cy="2006893"/>
            </a:xfrm>
          </p:grpSpPr>
          <p:grpSp>
            <p:nvGrpSpPr>
              <p:cNvPr id="340" name="Group 339">
                <a:extLst>
                  <a:ext uri="{FF2B5EF4-FFF2-40B4-BE49-F238E27FC236}">
                    <a16:creationId xmlns:a16="http://schemas.microsoft.com/office/drawing/2014/main" id="{C20D3B24-8AD5-4E33-9F96-8A6D9E86E8ED}"/>
                  </a:ext>
                </a:extLst>
              </p:cNvPr>
              <p:cNvGrpSpPr/>
              <p:nvPr/>
            </p:nvGrpSpPr>
            <p:grpSpPr>
              <a:xfrm>
                <a:off x="3584494" y="-1930222"/>
                <a:ext cx="990647" cy="1447476"/>
                <a:chOff x="161983" y="2648728"/>
                <a:chExt cx="1981294" cy="2894951"/>
              </a:xfrm>
            </p:grpSpPr>
            <p:grpSp>
              <p:nvGrpSpPr>
                <p:cNvPr id="341" name="Group 340">
                  <a:extLst>
                    <a:ext uri="{FF2B5EF4-FFF2-40B4-BE49-F238E27FC236}">
                      <a16:creationId xmlns:a16="http://schemas.microsoft.com/office/drawing/2014/main" id="{AE926BA6-7BAD-4FFE-A845-ACB07780F2FA}"/>
                    </a:ext>
                  </a:extLst>
                </p:cNvPr>
                <p:cNvGrpSpPr/>
                <p:nvPr/>
              </p:nvGrpSpPr>
              <p:grpSpPr>
                <a:xfrm>
                  <a:off x="463351" y="2648728"/>
                  <a:ext cx="1190307" cy="1649886"/>
                  <a:chOff x="6390699" y="2799668"/>
                  <a:chExt cx="1190307" cy="1649886"/>
                </a:xfrm>
              </p:grpSpPr>
              <p:sp>
                <p:nvSpPr>
                  <p:cNvPr id="343" name="Oval 342">
                    <a:extLst>
                      <a:ext uri="{FF2B5EF4-FFF2-40B4-BE49-F238E27FC236}">
                        <a16:creationId xmlns:a16="http://schemas.microsoft.com/office/drawing/2014/main" id="{2BD7F950-159A-48FD-81E6-EA829DCAED5D}"/>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4" name="Oval 343">
                    <a:extLst>
                      <a:ext uri="{FF2B5EF4-FFF2-40B4-BE49-F238E27FC236}">
                        <a16:creationId xmlns:a16="http://schemas.microsoft.com/office/drawing/2014/main" id="{D1565EFD-F9F4-4480-A80B-4E43240DA5DF}"/>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5" name="Oval 344">
                    <a:extLst>
                      <a:ext uri="{FF2B5EF4-FFF2-40B4-BE49-F238E27FC236}">
                        <a16:creationId xmlns:a16="http://schemas.microsoft.com/office/drawing/2014/main" id="{7001FC09-3B79-4535-9C0A-03035F82D5B4}"/>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6" name="Oval 345">
                    <a:extLst>
                      <a:ext uri="{FF2B5EF4-FFF2-40B4-BE49-F238E27FC236}">
                        <a16:creationId xmlns:a16="http://schemas.microsoft.com/office/drawing/2014/main" id="{C084A220-6EE0-4D94-8FA6-19E1663B23F9}"/>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47" name="Oval 346">
                    <a:extLst>
                      <a:ext uri="{FF2B5EF4-FFF2-40B4-BE49-F238E27FC236}">
                        <a16:creationId xmlns:a16="http://schemas.microsoft.com/office/drawing/2014/main" id="{4ABBFCBD-5C85-419F-81E5-CEF08A49625B}"/>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sp>
              <p:nvSpPr>
                <p:cNvPr id="342" name="TextBox 341">
                  <a:extLst>
                    <a:ext uri="{FF2B5EF4-FFF2-40B4-BE49-F238E27FC236}">
                      <a16:creationId xmlns:a16="http://schemas.microsoft.com/office/drawing/2014/main" id="{E6F330BF-3AFE-4486-898F-35317F81BA88}"/>
                    </a:ext>
                  </a:extLst>
                </p:cNvPr>
                <p:cNvSpPr txBox="1"/>
                <p:nvPr/>
              </p:nvSpPr>
              <p:spPr>
                <a:xfrm>
                  <a:off x="161983" y="4620349"/>
                  <a:ext cx="1981294"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48" name="Group 347">
                <a:extLst>
                  <a:ext uri="{FF2B5EF4-FFF2-40B4-BE49-F238E27FC236}">
                    <a16:creationId xmlns:a16="http://schemas.microsoft.com/office/drawing/2014/main" id="{8F8BE1C3-C0D3-45E4-BF70-2C339EA30B37}"/>
                  </a:ext>
                </a:extLst>
              </p:cNvPr>
              <p:cNvGrpSpPr/>
              <p:nvPr/>
            </p:nvGrpSpPr>
            <p:grpSpPr>
              <a:xfrm>
                <a:off x="4654145" y="-1841288"/>
                <a:ext cx="1044475" cy="1359983"/>
                <a:chOff x="2280503" y="2826596"/>
                <a:chExt cx="2088950" cy="2719966"/>
              </a:xfrm>
            </p:grpSpPr>
            <p:grpSp>
              <p:nvGrpSpPr>
                <p:cNvPr id="349" name="Group 348">
                  <a:extLst>
                    <a:ext uri="{FF2B5EF4-FFF2-40B4-BE49-F238E27FC236}">
                      <a16:creationId xmlns:a16="http://schemas.microsoft.com/office/drawing/2014/main" id="{E7FA47C2-AEE9-432B-92B6-70AAB2A94F23}"/>
                    </a:ext>
                  </a:extLst>
                </p:cNvPr>
                <p:cNvGrpSpPr/>
                <p:nvPr/>
              </p:nvGrpSpPr>
              <p:grpSpPr>
                <a:xfrm>
                  <a:off x="2492007" y="2826596"/>
                  <a:ext cx="1431533" cy="1553710"/>
                  <a:chOff x="6712781" y="2293256"/>
                  <a:chExt cx="1431533" cy="1553710"/>
                </a:xfrm>
              </p:grpSpPr>
              <p:sp>
                <p:nvSpPr>
                  <p:cNvPr id="351" name="Oval 350">
                    <a:extLst>
                      <a:ext uri="{FF2B5EF4-FFF2-40B4-BE49-F238E27FC236}">
                        <a16:creationId xmlns:a16="http://schemas.microsoft.com/office/drawing/2014/main" id="{464F746C-EF9C-470B-989F-B5B6CA2197B3}"/>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52" name="Oval 351">
                    <a:extLst>
                      <a:ext uri="{FF2B5EF4-FFF2-40B4-BE49-F238E27FC236}">
                        <a16:creationId xmlns:a16="http://schemas.microsoft.com/office/drawing/2014/main" id="{219B60D1-98B9-41FC-B511-A952823C5B1E}"/>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53" name="Oval 352">
                    <a:extLst>
                      <a:ext uri="{FF2B5EF4-FFF2-40B4-BE49-F238E27FC236}">
                        <a16:creationId xmlns:a16="http://schemas.microsoft.com/office/drawing/2014/main" id="{7510A37E-6B86-4CA6-AC35-41B45FC5A3F6}"/>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4" name="Oval 353">
                    <a:extLst>
                      <a:ext uri="{FF2B5EF4-FFF2-40B4-BE49-F238E27FC236}">
                        <a16:creationId xmlns:a16="http://schemas.microsoft.com/office/drawing/2014/main" id="{67718B57-64B6-4692-AF5A-492B14A7513D}"/>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5" name="Oval 354">
                    <a:extLst>
                      <a:ext uri="{FF2B5EF4-FFF2-40B4-BE49-F238E27FC236}">
                        <a16:creationId xmlns:a16="http://schemas.microsoft.com/office/drawing/2014/main" id="{3E50BDCE-F986-4A16-A676-BF9D94E9EE98}"/>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50" name="TextBox 349">
                  <a:extLst>
                    <a:ext uri="{FF2B5EF4-FFF2-40B4-BE49-F238E27FC236}">
                      <a16:creationId xmlns:a16="http://schemas.microsoft.com/office/drawing/2014/main" id="{E109420D-CA5E-49ED-81AB-5B09D00F6F9F}"/>
                    </a:ext>
                  </a:extLst>
                </p:cNvPr>
                <p:cNvSpPr txBox="1"/>
                <p:nvPr/>
              </p:nvSpPr>
              <p:spPr>
                <a:xfrm>
                  <a:off x="2280503" y="4623232"/>
                  <a:ext cx="2088950"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56" name="Group 355">
                <a:extLst>
                  <a:ext uri="{FF2B5EF4-FFF2-40B4-BE49-F238E27FC236}">
                    <a16:creationId xmlns:a16="http://schemas.microsoft.com/office/drawing/2014/main" id="{BEEEE3E8-85A0-46A4-A8B2-CF3D488D2EF6}"/>
                  </a:ext>
                </a:extLst>
              </p:cNvPr>
              <p:cNvGrpSpPr/>
              <p:nvPr/>
            </p:nvGrpSpPr>
            <p:grpSpPr>
              <a:xfrm>
                <a:off x="5669326" y="-1938317"/>
                <a:ext cx="1015369" cy="1455032"/>
                <a:chOff x="4456340" y="2632539"/>
                <a:chExt cx="2030738" cy="2910063"/>
              </a:xfrm>
            </p:grpSpPr>
            <p:grpSp>
              <p:nvGrpSpPr>
                <p:cNvPr id="357" name="Group 356">
                  <a:extLst>
                    <a:ext uri="{FF2B5EF4-FFF2-40B4-BE49-F238E27FC236}">
                      <a16:creationId xmlns:a16="http://schemas.microsoft.com/office/drawing/2014/main" id="{0BD00606-51FA-435C-80BC-C5C0AA3F7E35}"/>
                    </a:ext>
                  </a:extLst>
                </p:cNvPr>
                <p:cNvGrpSpPr/>
                <p:nvPr/>
              </p:nvGrpSpPr>
              <p:grpSpPr>
                <a:xfrm>
                  <a:off x="4686507" y="2632539"/>
                  <a:ext cx="1160987" cy="1809864"/>
                  <a:chOff x="5439221" y="2691718"/>
                  <a:chExt cx="1160987" cy="1809864"/>
                </a:xfrm>
              </p:grpSpPr>
              <p:sp>
                <p:nvSpPr>
                  <p:cNvPr id="359" name="Oval 358">
                    <a:extLst>
                      <a:ext uri="{FF2B5EF4-FFF2-40B4-BE49-F238E27FC236}">
                        <a16:creationId xmlns:a16="http://schemas.microsoft.com/office/drawing/2014/main" id="{EF60E032-43E3-4402-9B44-47252F7BEE8A}"/>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0" name="Oval 359">
                    <a:extLst>
                      <a:ext uri="{FF2B5EF4-FFF2-40B4-BE49-F238E27FC236}">
                        <a16:creationId xmlns:a16="http://schemas.microsoft.com/office/drawing/2014/main" id="{DDACC473-5238-449F-825D-C03122EC634A}"/>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1" name="Oval 360">
                    <a:extLst>
                      <a:ext uri="{FF2B5EF4-FFF2-40B4-BE49-F238E27FC236}">
                        <a16:creationId xmlns:a16="http://schemas.microsoft.com/office/drawing/2014/main" id="{4D7A049C-EF4B-48BC-844D-EC004BB77112}"/>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2" name="Oval 361">
                    <a:extLst>
                      <a:ext uri="{FF2B5EF4-FFF2-40B4-BE49-F238E27FC236}">
                        <a16:creationId xmlns:a16="http://schemas.microsoft.com/office/drawing/2014/main" id="{49A113B7-257F-4EE8-97B9-3401266A4793}"/>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63" name="Oval 362">
                    <a:extLst>
                      <a:ext uri="{FF2B5EF4-FFF2-40B4-BE49-F238E27FC236}">
                        <a16:creationId xmlns:a16="http://schemas.microsoft.com/office/drawing/2014/main" id="{DAFB4C5D-E505-4C97-AB31-1C07DCBBED4B}"/>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58" name="TextBox 357">
                  <a:extLst>
                    <a:ext uri="{FF2B5EF4-FFF2-40B4-BE49-F238E27FC236}">
                      <a16:creationId xmlns:a16="http://schemas.microsoft.com/office/drawing/2014/main" id="{6C8B7C3A-84AC-4355-9137-B8CA4B0E3E88}"/>
                    </a:ext>
                  </a:extLst>
                </p:cNvPr>
                <p:cNvSpPr txBox="1"/>
                <p:nvPr/>
              </p:nvSpPr>
              <p:spPr>
                <a:xfrm>
                  <a:off x="4456340" y="4619272"/>
                  <a:ext cx="203073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64" name="Group 363">
                <a:extLst>
                  <a:ext uri="{FF2B5EF4-FFF2-40B4-BE49-F238E27FC236}">
                    <a16:creationId xmlns:a16="http://schemas.microsoft.com/office/drawing/2014/main" id="{D00B7AC4-E57F-44D7-BC65-BB725D952814}"/>
                  </a:ext>
                </a:extLst>
              </p:cNvPr>
              <p:cNvGrpSpPr/>
              <p:nvPr/>
            </p:nvGrpSpPr>
            <p:grpSpPr>
              <a:xfrm>
                <a:off x="6706402" y="-1926488"/>
                <a:ext cx="993474" cy="1443323"/>
                <a:chOff x="6530491" y="2656197"/>
                <a:chExt cx="1986948" cy="2886646"/>
              </a:xfrm>
            </p:grpSpPr>
            <p:grpSp>
              <p:nvGrpSpPr>
                <p:cNvPr id="365" name="Group 364">
                  <a:extLst>
                    <a:ext uri="{FF2B5EF4-FFF2-40B4-BE49-F238E27FC236}">
                      <a16:creationId xmlns:a16="http://schemas.microsoft.com/office/drawing/2014/main" id="{B9767A83-CB71-4E53-A9A7-4C35E1719E09}"/>
                    </a:ext>
                  </a:extLst>
                </p:cNvPr>
                <p:cNvGrpSpPr/>
                <p:nvPr/>
              </p:nvGrpSpPr>
              <p:grpSpPr>
                <a:xfrm>
                  <a:off x="6728323" y="2656197"/>
                  <a:ext cx="1259417" cy="1677533"/>
                  <a:chOff x="7413617" y="2649841"/>
                  <a:chExt cx="1259417" cy="1677533"/>
                </a:xfrm>
              </p:grpSpPr>
              <p:sp>
                <p:nvSpPr>
                  <p:cNvPr id="367" name="Oval 366">
                    <a:extLst>
                      <a:ext uri="{FF2B5EF4-FFF2-40B4-BE49-F238E27FC236}">
                        <a16:creationId xmlns:a16="http://schemas.microsoft.com/office/drawing/2014/main" id="{73F816DA-667F-4DF8-A6FF-3A0171720874}"/>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8" name="Oval 367">
                    <a:extLst>
                      <a:ext uri="{FF2B5EF4-FFF2-40B4-BE49-F238E27FC236}">
                        <a16:creationId xmlns:a16="http://schemas.microsoft.com/office/drawing/2014/main" id="{C9129851-00E0-4EAB-B1EC-2831460CD7CD}"/>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9" name="Oval 368">
                    <a:extLst>
                      <a:ext uri="{FF2B5EF4-FFF2-40B4-BE49-F238E27FC236}">
                        <a16:creationId xmlns:a16="http://schemas.microsoft.com/office/drawing/2014/main" id="{F75E769C-1137-47C0-8483-6BA94173C758}"/>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0" name="Oval 369">
                    <a:extLst>
                      <a:ext uri="{FF2B5EF4-FFF2-40B4-BE49-F238E27FC236}">
                        <a16:creationId xmlns:a16="http://schemas.microsoft.com/office/drawing/2014/main" id="{AC2E6A51-B446-4DD5-A583-0D4BD6F1B38C}"/>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71" name="Oval 370">
                    <a:extLst>
                      <a:ext uri="{FF2B5EF4-FFF2-40B4-BE49-F238E27FC236}">
                        <a16:creationId xmlns:a16="http://schemas.microsoft.com/office/drawing/2014/main" id="{8582A1E7-85B4-47C5-9F20-DFA7E63C580C}"/>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66" name="TextBox 365">
                  <a:extLst>
                    <a:ext uri="{FF2B5EF4-FFF2-40B4-BE49-F238E27FC236}">
                      <a16:creationId xmlns:a16="http://schemas.microsoft.com/office/drawing/2014/main" id="{12005AB1-D374-4639-9BD4-945A8D78E7E5}"/>
                    </a:ext>
                  </a:extLst>
                </p:cNvPr>
                <p:cNvSpPr txBox="1"/>
                <p:nvPr/>
              </p:nvSpPr>
              <p:spPr>
                <a:xfrm>
                  <a:off x="6530491" y="4619513"/>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72" name="Group 371">
                <a:extLst>
                  <a:ext uri="{FF2B5EF4-FFF2-40B4-BE49-F238E27FC236}">
                    <a16:creationId xmlns:a16="http://schemas.microsoft.com/office/drawing/2014/main" id="{024682FF-F304-416D-B263-BFA5EFE36BB9}"/>
                  </a:ext>
                </a:extLst>
              </p:cNvPr>
              <p:cNvGrpSpPr/>
              <p:nvPr/>
            </p:nvGrpSpPr>
            <p:grpSpPr>
              <a:xfrm>
                <a:off x="7743477" y="-1968759"/>
                <a:ext cx="993474" cy="1485473"/>
                <a:chOff x="8604642" y="2571655"/>
                <a:chExt cx="1986948" cy="2970946"/>
              </a:xfrm>
            </p:grpSpPr>
            <p:grpSp>
              <p:nvGrpSpPr>
                <p:cNvPr id="373" name="Group 372">
                  <a:extLst>
                    <a:ext uri="{FF2B5EF4-FFF2-40B4-BE49-F238E27FC236}">
                      <a16:creationId xmlns:a16="http://schemas.microsoft.com/office/drawing/2014/main" id="{AA466946-2A9D-4B80-BBEB-32A20377D03D}"/>
                    </a:ext>
                  </a:extLst>
                </p:cNvPr>
                <p:cNvGrpSpPr/>
                <p:nvPr/>
              </p:nvGrpSpPr>
              <p:grpSpPr>
                <a:xfrm>
                  <a:off x="8744275" y="2571655"/>
                  <a:ext cx="1231273" cy="1786566"/>
                  <a:chOff x="9654121" y="3188348"/>
                  <a:chExt cx="1253717" cy="1786566"/>
                </a:xfrm>
              </p:grpSpPr>
              <p:grpSp>
                <p:nvGrpSpPr>
                  <p:cNvPr id="375" name="Group 374">
                    <a:extLst>
                      <a:ext uri="{FF2B5EF4-FFF2-40B4-BE49-F238E27FC236}">
                        <a16:creationId xmlns:a16="http://schemas.microsoft.com/office/drawing/2014/main" id="{9C6E6D41-356A-467E-BC59-8B4A73387121}"/>
                      </a:ext>
                    </a:extLst>
                  </p:cNvPr>
                  <p:cNvGrpSpPr/>
                  <p:nvPr/>
                </p:nvGrpSpPr>
                <p:grpSpPr>
                  <a:xfrm>
                    <a:off x="9654121" y="3527416"/>
                    <a:ext cx="1253717" cy="1447498"/>
                    <a:chOff x="9654121" y="3527416"/>
                    <a:chExt cx="1253717" cy="1447498"/>
                  </a:xfrm>
                </p:grpSpPr>
                <p:sp>
                  <p:nvSpPr>
                    <p:cNvPr id="377" name="Oval 376">
                      <a:extLst>
                        <a:ext uri="{FF2B5EF4-FFF2-40B4-BE49-F238E27FC236}">
                          <a16:creationId xmlns:a16="http://schemas.microsoft.com/office/drawing/2014/main" id="{54FAF9DA-2B58-4722-A535-6F19F7D254A6}"/>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8" name="Oval 377">
                      <a:extLst>
                        <a:ext uri="{FF2B5EF4-FFF2-40B4-BE49-F238E27FC236}">
                          <a16:creationId xmlns:a16="http://schemas.microsoft.com/office/drawing/2014/main" id="{B29A441E-C300-4BDB-B3B9-F8644F20790B}"/>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9" name="Oval 378">
                      <a:extLst>
                        <a:ext uri="{FF2B5EF4-FFF2-40B4-BE49-F238E27FC236}">
                          <a16:creationId xmlns:a16="http://schemas.microsoft.com/office/drawing/2014/main" id="{CFE7703C-5CD8-4E68-B911-B08D9F451F97}"/>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80" name="Oval 379">
                      <a:extLst>
                        <a:ext uri="{FF2B5EF4-FFF2-40B4-BE49-F238E27FC236}">
                          <a16:creationId xmlns:a16="http://schemas.microsoft.com/office/drawing/2014/main" id="{562D5694-9AC3-4F29-962D-E981E01949CE}"/>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76" name="Oval 375">
                    <a:extLst>
                      <a:ext uri="{FF2B5EF4-FFF2-40B4-BE49-F238E27FC236}">
                        <a16:creationId xmlns:a16="http://schemas.microsoft.com/office/drawing/2014/main" id="{41249B15-D1BC-455A-BB94-2C8D6038CCB3}"/>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74" name="TextBox 373">
                  <a:extLst>
                    <a:ext uri="{FF2B5EF4-FFF2-40B4-BE49-F238E27FC236}">
                      <a16:creationId xmlns:a16="http://schemas.microsoft.com/office/drawing/2014/main" id="{E9CE8B1F-E0A8-4EDE-8015-E9866820BEC3}"/>
                    </a:ext>
                  </a:extLst>
                </p:cNvPr>
                <p:cNvSpPr txBox="1"/>
                <p:nvPr/>
              </p:nvSpPr>
              <p:spPr>
                <a:xfrm>
                  <a:off x="8604642" y="4619271"/>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sp>
            <p:nvSpPr>
              <p:cNvPr id="389" name="Arrow: Down 388">
                <a:extLst>
                  <a:ext uri="{FF2B5EF4-FFF2-40B4-BE49-F238E27FC236}">
                    <a16:creationId xmlns:a16="http://schemas.microsoft.com/office/drawing/2014/main" id="{0FFD95FE-E36D-4D65-B177-5FE1873997F5}"/>
                  </a:ext>
                </a:extLst>
              </p:cNvPr>
              <p:cNvSpPr/>
              <p:nvPr/>
            </p:nvSpPr>
            <p:spPr>
              <a:xfrm>
                <a:off x="3912928"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0" name="Arrow: Down 389">
                <a:extLst>
                  <a:ext uri="{FF2B5EF4-FFF2-40B4-BE49-F238E27FC236}">
                    <a16:creationId xmlns:a16="http://schemas.microsoft.com/office/drawing/2014/main" id="{8CDF6752-E0BD-4D54-A913-01DAA6E8E036}"/>
                  </a:ext>
                </a:extLst>
              </p:cNvPr>
              <p:cNvSpPr/>
              <p:nvPr/>
            </p:nvSpPr>
            <p:spPr>
              <a:xfrm>
                <a:off x="4974009" y="-45540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1" name="Arrow: Down 390">
                <a:extLst>
                  <a:ext uri="{FF2B5EF4-FFF2-40B4-BE49-F238E27FC236}">
                    <a16:creationId xmlns:a16="http://schemas.microsoft.com/office/drawing/2014/main" id="{377AD2CB-4F66-41FA-AB4C-342087EE909B}"/>
                  </a:ext>
                </a:extLst>
              </p:cNvPr>
              <p:cNvSpPr/>
              <p:nvPr/>
            </p:nvSpPr>
            <p:spPr>
              <a:xfrm>
                <a:off x="6014257"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2" name="Arrow: Down 391">
                <a:extLst>
                  <a:ext uri="{FF2B5EF4-FFF2-40B4-BE49-F238E27FC236}">
                    <a16:creationId xmlns:a16="http://schemas.microsoft.com/office/drawing/2014/main" id="{08EC93C2-A233-4D8C-8124-9DCE27587B9C}"/>
                  </a:ext>
                </a:extLst>
              </p:cNvPr>
              <p:cNvSpPr/>
              <p:nvPr/>
            </p:nvSpPr>
            <p:spPr>
              <a:xfrm>
                <a:off x="7035242"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3" name="Arrow: Down 392">
                <a:extLst>
                  <a:ext uri="{FF2B5EF4-FFF2-40B4-BE49-F238E27FC236}">
                    <a16:creationId xmlns:a16="http://schemas.microsoft.com/office/drawing/2014/main" id="{E7ACA66C-5DC2-4515-A109-550FE58D4F22}"/>
                  </a:ext>
                </a:extLst>
              </p:cNvPr>
              <p:cNvSpPr/>
              <p:nvPr/>
            </p:nvSpPr>
            <p:spPr>
              <a:xfrm>
                <a:off x="8082793"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5" name="TextBox 394">
                <a:extLst>
                  <a:ext uri="{FF2B5EF4-FFF2-40B4-BE49-F238E27FC236}">
                    <a16:creationId xmlns:a16="http://schemas.microsoft.com/office/drawing/2014/main" id="{26D52F3D-FD03-462D-A88D-A8217F19BED1}"/>
                  </a:ext>
                </a:extLst>
              </p:cNvPr>
              <p:cNvSpPr txBox="1"/>
              <p:nvPr/>
            </p:nvSpPr>
            <p:spPr>
              <a:xfrm>
                <a:off x="3612403" y="-238865"/>
                <a:ext cx="902181" cy="276999"/>
              </a:xfrm>
              <a:prstGeom prst="rect">
                <a:avLst/>
              </a:prstGeom>
              <a:noFill/>
            </p:spPr>
            <p:txBody>
              <a:bodyPr wrap="square" rtlCol="0">
                <a:spAutoFit/>
              </a:bodyPr>
              <a:lstStyle/>
              <a:p>
                <a:pPr algn="ctr"/>
                <a:r>
                  <a:rPr lang="en-US" sz="1200" dirty="0"/>
                  <a:t>Mean = 5.2</a:t>
                </a:r>
              </a:p>
            </p:txBody>
          </p:sp>
          <p:sp>
            <p:nvSpPr>
              <p:cNvPr id="396" name="TextBox 395">
                <a:extLst>
                  <a:ext uri="{FF2B5EF4-FFF2-40B4-BE49-F238E27FC236}">
                    <a16:creationId xmlns:a16="http://schemas.microsoft.com/office/drawing/2014/main" id="{A7E3AF21-DFF9-44EA-AF1A-5DBF9FE0BCE9}"/>
                  </a:ext>
                </a:extLst>
              </p:cNvPr>
              <p:cNvSpPr txBox="1"/>
              <p:nvPr/>
            </p:nvSpPr>
            <p:spPr>
              <a:xfrm>
                <a:off x="4678608" y="-238865"/>
                <a:ext cx="902181" cy="276999"/>
              </a:xfrm>
              <a:prstGeom prst="rect">
                <a:avLst/>
              </a:prstGeom>
              <a:noFill/>
            </p:spPr>
            <p:txBody>
              <a:bodyPr wrap="square" rtlCol="0">
                <a:spAutoFit/>
              </a:bodyPr>
              <a:lstStyle/>
              <a:p>
                <a:pPr algn="ctr"/>
                <a:r>
                  <a:rPr lang="en-US" sz="1200" dirty="0"/>
                  <a:t>Mean = 4.2</a:t>
                </a:r>
              </a:p>
            </p:txBody>
          </p:sp>
          <p:sp>
            <p:nvSpPr>
              <p:cNvPr id="397" name="TextBox 396">
                <a:extLst>
                  <a:ext uri="{FF2B5EF4-FFF2-40B4-BE49-F238E27FC236}">
                    <a16:creationId xmlns:a16="http://schemas.microsoft.com/office/drawing/2014/main" id="{E11971DB-59A5-40C4-AE82-B369B56F4E88}"/>
                  </a:ext>
                </a:extLst>
              </p:cNvPr>
              <p:cNvSpPr txBox="1"/>
              <p:nvPr/>
            </p:nvSpPr>
            <p:spPr>
              <a:xfrm>
                <a:off x="5763211" y="-238866"/>
                <a:ext cx="902181" cy="276999"/>
              </a:xfrm>
              <a:prstGeom prst="rect">
                <a:avLst/>
              </a:prstGeom>
              <a:noFill/>
            </p:spPr>
            <p:txBody>
              <a:bodyPr wrap="square" rtlCol="0">
                <a:spAutoFit/>
              </a:bodyPr>
              <a:lstStyle/>
              <a:p>
                <a:pPr algn="ctr"/>
                <a:r>
                  <a:rPr lang="en-US" sz="1200" dirty="0"/>
                  <a:t>Mean = 5.2</a:t>
                </a:r>
              </a:p>
            </p:txBody>
          </p:sp>
          <p:sp>
            <p:nvSpPr>
              <p:cNvPr id="398" name="TextBox 397">
                <a:extLst>
                  <a:ext uri="{FF2B5EF4-FFF2-40B4-BE49-F238E27FC236}">
                    <a16:creationId xmlns:a16="http://schemas.microsoft.com/office/drawing/2014/main" id="{E48C90FA-62A3-4042-8287-D51DDFAA48C2}"/>
                  </a:ext>
                </a:extLst>
              </p:cNvPr>
              <p:cNvSpPr txBox="1"/>
              <p:nvPr/>
            </p:nvSpPr>
            <p:spPr>
              <a:xfrm>
                <a:off x="6775105" y="-240661"/>
                <a:ext cx="902181" cy="276999"/>
              </a:xfrm>
              <a:prstGeom prst="rect">
                <a:avLst/>
              </a:prstGeom>
              <a:noFill/>
            </p:spPr>
            <p:txBody>
              <a:bodyPr wrap="square" rtlCol="0">
                <a:spAutoFit/>
              </a:bodyPr>
              <a:lstStyle/>
              <a:p>
                <a:pPr algn="ctr"/>
                <a:r>
                  <a:rPr lang="en-US" sz="1200" dirty="0"/>
                  <a:t>Mean = 5.0</a:t>
                </a:r>
              </a:p>
            </p:txBody>
          </p:sp>
          <p:sp>
            <p:nvSpPr>
              <p:cNvPr id="399" name="TextBox 398">
                <a:extLst>
                  <a:ext uri="{FF2B5EF4-FFF2-40B4-BE49-F238E27FC236}">
                    <a16:creationId xmlns:a16="http://schemas.microsoft.com/office/drawing/2014/main" id="{B79A6212-8FFC-4FBA-A0BC-AF8382D4ABC6}"/>
                  </a:ext>
                </a:extLst>
              </p:cNvPr>
              <p:cNvSpPr txBox="1"/>
              <p:nvPr/>
            </p:nvSpPr>
            <p:spPr>
              <a:xfrm>
                <a:off x="7807969" y="-240662"/>
                <a:ext cx="902181" cy="276999"/>
              </a:xfrm>
              <a:prstGeom prst="rect">
                <a:avLst/>
              </a:prstGeom>
              <a:noFill/>
            </p:spPr>
            <p:txBody>
              <a:bodyPr wrap="square" rtlCol="0">
                <a:spAutoFit/>
              </a:bodyPr>
              <a:lstStyle/>
              <a:p>
                <a:pPr algn="ctr"/>
                <a:r>
                  <a:rPr lang="en-US" sz="1200" dirty="0"/>
                  <a:t>Mean = 5.4</a:t>
                </a:r>
              </a:p>
            </p:txBody>
          </p:sp>
        </p:grpSp>
        <p:sp>
          <p:nvSpPr>
            <p:cNvPr id="405" name="TextBox 404">
              <a:extLst>
                <a:ext uri="{FF2B5EF4-FFF2-40B4-BE49-F238E27FC236}">
                  <a16:creationId xmlns:a16="http://schemas.microsoft.com/office/drawing/2014/main" id="{8F10A7DD-F7EF-4844-8CD6-CB11E6370AED}"/>
                </a:ext>
              </a:extLst>
            </p:cNvPr>
            <p:cNvSpPr txBox="1"/>
            <p:nvPr/>
          </p:nvSpPr>
          <p:spPr>
            <a:xfrm>
              <a:off x="4357148" y="387441"/>
              <a:ext cx="2264173" cy="553998"/>
            </a:xfrm>
            <a:prstGeom prst="rect">
              <a:avLst/>
            </a:prstGeom>
            <a:noFill/>
          </p:spPr>
          <p:txBody>
            <a:bodyPr wrap="square" rtlCol="0">
              <a:spAutoFit/>
            </a:bodyPr>
            <a:lstStyle/>
            <a:p>
              <a:pPr algn="ctr"/>
              <a:r>
                <a:rPr lang="en-US" sz="3000" b="1" dirty="0"/>
                <a:t>VS.</a:t>
              </a:r>
            </a:p>
          </p:txBody>
        </p:sp>
        <p:sp>
          <p:nvSpPr>
            <p:cNvPr id="406" name="TextBox 405">
              <a:extLst>
                <a:ext uri="{FF2B5EF4-FFF2-40B4-BE49-F238E27FC236}">
                  <a16:creationId xmlns:a16="http://schemas.microsoft.com/office/drawing/2014/main" id="{D2FC5B5E-460A-4B35-8055-DC310CD6FE32}"/>
                </a:ext>
              </a:extLst>
            </p:cNvPr>
            <p:cNvSpPr txBox="1"/>
            <p:nvPr/>
          </p:nvSpPr>
          <p:spPr>
            <a:xfrm>
              <a:off x="3637727" y="3585310"/>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798137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xmlns="">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xmlns="">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2" name="Picture 1">
            <a:extLst>
              <a:ext uri="{FF2B5EF4-FFF2-40B4-BE49-F238E27FC236}">
                <a16:creationId xmlns:a16="http://schemas.microsoft.com/office/drawing/2014/main" id="{8289C9AA-6486-4C35-A327-260BBB1A4912}"/>
              </a:ext>
            </a:extLst>
          </p:cNvPr>
          <p:cNvPicPr>
            <a:picLocks noChangeAspect="1"/>
          </p:cNvPicPr>
          <p:nvPr/>
        </p:nvPicPr>
        <p:blipFill>
          <a:blip r:embed="rId5"/>
          <a:stretch>
            <a:fillRect/>
          </a:stretch>
        </p:blipFill>
        <p:spPr>
          <a:xfrm>
            <a:off x="1967824" y="10611427"/>
            <a:ext cx="8209677" cy="2151552"/>
          </a:xfrm>
          <a:prstGeom prst="rect">
            <a:avLst/>
          </a:prstGeom>
        </p:spPr>
      </p:pic>
    </p:spTree>
    <p:extLst>
      <p:ext uri="{BB962C8B-B14F-4D97-AF65-F5344CB8AC3E}">
        <p14:creationId xmlns:p14="http://schemas.microsoft.com/office/powerpoint/2010/main" val="4129005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1308956" y="6951644"/>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24419</TotalTime>
  <Words>2742</Words>
  <Application>Microsoft Office PowerPoint</Application>
  <PresentationFormat>Widescreen</PresentationFormat>
  <Paragraphs>999</Paragraphs>
  <Slides>80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Kim Eric</cp:lastModifiedBy>
  <cp:revision>135</cp:revision>
  <dcterms:created xsi:type="dcterms:W3CDTF">2019-06-09T22:06:01Z</dcterms:created>
  <dcterms:modified xsi:type="dcterms:W3CDTF">2019-11-24T23:34:31Z</dcterms:modified>
</cp:coreProperties>
</file>